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7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13" r:id="rId9"/>
    <p:sldId id="302" r:id="rId10"/>
    <p:sldId id="303" r:id="rId11"/>
    <p:sldId id="304" r:id="rId12"/>
    <p:sldId id="314" r:id="rId13"/>
    <p:sldId id="305" r:id="rId14"/>
    <p:sldId id="306" r:id="rId15"/>
    <p:sldId id="307" r:id="rId16"/>
    <p:sldId id="311" r:id="rId17"/>
    <p:sldId id="312" r:id="rId18"/>
    <p:sldId id="308" r:id="rId19"/>
    <p:sldId id="309" r:id="rId20"/>
    <p:sldId id="310" r:id="rId21"/>
    <p:sldId id="315" r:id="rId22"/>
    <p:sldId id="316" r:id="rId23"/>
    <p:sldId id="317" r:id="rId24"/>
    <p:sldId id="318" r:id="rId25"/>
    <p:sldId id="31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7"/>
    <p:restoredTop sz="85536"/>
  </p:normalViewPr>
  <p:slideViewPr>
    <p:cSldViewPr snapToGrid="0" snapToObjects="1" showGuides="1">
      <p:cViewPr varScale="1">
        <p:scale>
          <a:sx n="81" d="100"/>
          <a:sy n="81" d="100"/>
        </p:scale>
        <p:origin x="592" y="176"/>
      </p:cViewPr>
      <p:guideLst>
        <p:guide orient="horz" pos="2183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14C37-BA4A-9B49-9445-3A38070BFAE2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EED20A3-02B4-1A4A-9502-7AF141923913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中国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DBA249F3-27C6-594D-8069-97A9B94C8EA9}" type="parTrans" cxnId="{F11C0245-AABC-F04C-973C-96EA2492C2E6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8E17E962-E105-B246-91BA-979C757861B8}" type="sibTrans" cxnId="{F11C0245-AABC-F04C-973C-96EA2492C2E6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0D5D198B-1EEB-1A4A-8512-C4A1CBBE4FC1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承载制造业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14DABAF-9BB0-0C4C-BC93-4C9A40A123EF}" type="parTrans" cxnId="{31D98797-2EB1-9044-B118-C4088AA1DDD8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201E57C6-437E-554F-B81F-2D28E5669341}" type="sibTrans" cxnId="{31D98797-2EB1-9044-B118-C4088AA1DDD8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DCC33BFA-9677-904F-8F4C-B733B964544F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印度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C32FCB9-311C-384E-8365-246BD0CCF6B6}" type="parTrans" cxnId="{92667291-AD94-364D-88D9-8A2BFBD8109B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C90D5FC5-5E86-CC46-8DAE-C72597B31661}" type="sibTrans" cxnId="{92667291-AD94-364D-88D9-8A2BFBD8109B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078DC931-E21D-C642-B970-A7913BA955EF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承载服务业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3F4B087F-8435-8A42-90E5-6F05DC256983}" type="parTrans" cxnId="{AF7E7A19-26E5-9242-BDF7-CEDF40A3D34B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4325AEA0-EE73-D34A-9552-35D77CAA37DE}" type="sibTrans" cxnId="{AF7E7A19-26E5-9242-BDF7-CEDF40A3D34B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01683989-28A7-7045-A826-A958257DB20D}" type="pres">
      <dgm:prSet presAssocID="{04E14C37-BA4A-9B49-9445-3A38070BFA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E9C776C-B513-4849-AE68-F917E04DDE89}" type="pres">
      <dgm:prSet presAssocID="{2EED20A3-02B4-1A4A-9502-7AF141923913}" presName="linNode" presStyleCnt="0"/>
      <dgm:spPr/>
    </dgm:pt>
    <dgm:pt modelId="{2698C618-B6F0-1C42-9921-52C614289E24}" type="pres">
      <dgm:prSet presAssocID="{2EED20A3-02B4-1A4A-9502-7AF14192391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FAD06C-7918-A049-BB55-0A41273FC97B}" type="pres">
      <dgm:prSet presAssocID="{2EED20A3-02B4-1A4A-9502-7AF14192391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543457-F715-3741-A8F8-1DF5DDE64127}" type="pres">
      <dgm:prSet presAssocID="{8E17E962-E105-B246-91BA-979C757861B8}" presName="spacing" presStyleCnt="0"/>
      <dgm:spPr/>
    </dgm:pt>
    <dgm:pt modelId="{30E0C628-9C08-1344-B340-A983B797D7F8}" type="pres">
      <dgm:prSet presAssocID="{DCC33BFA-9677-904F-8F4C-B733B964544F}" presName="linNode" presStyleCnt="0"/>
      <dgm:spPr/>
    </dgm:pt>
    <dgm:pt modelId="{8DB3BAFD-18A4-EC46-A1C7-39D3E3C78836}" type="pres">
      <dgm:prSet presAssocID="{DCC33BFA-9677-904F-8F4C-B733B964544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6DC1D0-5BC0-D04F-B33B-2D32FB81EA00}" type="pres">
      <dgm:prSet presAssocID="{DCC33BFA-9677-904F-8F4C-B733B964544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7E7A19-26E5-9242-BDF7-CEDF40A3D34B}" srcId="{DCC33BFA-9677-904F-8F4C-B733B964544F}" destId="{078DC931-E21D-C642-B970-A7913BA955EF}" srcOrd="0" destOrd="0" parTransId="{3F4B087F-8435-8A42-90E5-6F05DC256983}" sibTransId="{4325AEA0-EE73-D34A-9552-35D77CAA37DE}"/>
    <dgm:cxn modelId="{90ACF4E2-C7E5-4649-86D2-B2B0CBEAF4EA}" type="presOf" srcId="{078DC931-E21D-C642-B970-A7913BA955EF}" destId="{686DC1D0-5BC0-D04F-B33B-2D32FB81EA00}" srcOrd="0" destOrd="0" presId="urn:microsoft.com/office/officeart/2005/8/layout/vList6"/>
    <dgm:cxn modelId="{F11C0245-AABC-F04C-973C-96EA2492C2E6}" srcId="{04E14C37-BA4A-9B49-9445-3A38070BFAE2}" destId="{2EED20A3-02B4-1A4A-9502-7AF141923913}" srcOrd="0" destOrd="0" parTransId="{DBA249F3-27C6-594D-8069-97A9B94C8EA9}" sibTransId="{8E17E962-E105-B246-91BA-979C757861B8}"/>
    <dgm:cxn modelId="{31D98797-2EB1-9044-B118-C4088AA1DDD8}" srcId="{2EED20A3-02B4-1A4A-9502-7AF141923913}" destId="{0D5D198B-1EEB-1A4A-8512-C4A1CBBE4FC1}" srcOrd="0" destOrd="0" parTransId="{014DABAF-9BB0-0C4C-BC93-4C9A40A123EF}" sibTransId="{201E57C6-437E-554F-B81F-2D28E5669341}"/>
    <dgm:cxn modelId="{92667291-AD94-364D-88D9-8A2BFBD8109B}" srcId="{04E14C37-BA4A-9B49-9445-3A38070BFAE2}" destId="{DCC33BFA-9677-904F-8F4C-B733B964544F}" srcOrd="1" destOrd="0" parTransId="{0C32FCB9-311C-384E-8365-246BD0CCF6B6}" sibTransId="{C90D5FC5-5E86-CC46-8DAE-C72597B31661}"/>
    <dgm:cxn modelId="{0E317C14-94BB-7D43-AB30-118F9E6E3BA4}" type="presOf" srcId="{0D5D198B-1EEB-1A4A-8512-C4A1CBBE4FC1}" destId="{CAFAD06C-7918-A049-BB55-0A41273FC97B}" srcOrd="0" destOrd="0" presId="urn:microsoft.com/office/officeart/2005/8/layout/vList6"/>
    <dgm:cxn modelId="{8D8884E8-24B9-344C-8A1D-350D1C3BB0DC}" type="presOf" srcId="{04E14C37-BA4A-9B49-9445-3A38070BFAE2}" destId="{01683989-28A7-7045-A826-A958257DB20D}" srcOrd="0" destOrd="0" presId="urn:microsoft.com/office/officeart/2005/8/layout/vList6"/>
    <dgm:cxn modelId="{968AD780-955C-3E4B-A682-FF59D83291E3}" type="presOf" srcId="{DCC33BFA-9677-904F-8F4C-B733B964544F}" destId="{8DB3BAFD-18A4-EC46-A1C7-39D3E3C78836}" srcOrd="0" destOrd="0" presId="urn:microsoft.com/office/officeart/2005/8/layout/vList6"/>
    <dgm:cxn modelId="{8571B671-2441-2C49-A405-0E73C4181B77}" type="presOf" srcId="{2EED20A3-02B4-1A4A-9502-7AF141923913}" destId="{2698C618-B6F0-1C42-9921-52C614289E24}" srcOrd="0" destOrd="0" presId="urn:microsoft.com/office/officeart/2005/8/layout/vList6"/>
    <dgm:cxn modelId="{A9118D67-02B0-5C49-AF60-6A1BB5AC7CC2}" type="presParOf" srcId="{01683989-28A7-7045-A826-A958257DB20D}" destId="{4E9C776C-B513-4849-AE68-F917E04DDE89}" srcOrd="0" destOrd="0" presId="urn:microsoft.com/office/officeart/2005/8/layout/vList6"/>
    <dgm:cxn modelId="{CDFF3033-2A44-7549-B863-7B8919C91FDF}" type="presParOf" srcId="{4E9C776C-B513-4849-AE68-F917E04DDE89}" destId="{2698C618-B6F0-1C42-9921-52C614289E24}" srcOrd="0" destOrd="0" presId="urn:microsoft.com/office/officeart/2005/8/layout/vList6"/>
    <dgm:cxn modelId="{29CFC69F-FCE8-3C42-86FC-3F77DFC7ACC7}" type="presParOf" srcId="{4E9C776C-B513-4849-AE68-F917E04DDE89}" destId="{CAFAD06C-7918-A049-BB55-0A41273FC97B}" srcOrd="1" destOrd="0" presId="urn:microsoft.com/office/officeart/2005/8/layout/vList6"/>
    <dgm:cxn modelId="{6B21187E-8D42-E544-8675-4C1EAFD1C52A}" type="presParOf" srcId="{01683989-28A7-7045-A826-A958257DB20D}" destId="{F6543457-F715-3741-A8F8-1DF5DDE64127}" srcOrd="1" destOrd="0" presId="urn:microsoft.com/office/officeart/2005/8/layout/vList6"/>
    <dgm:cxn modelId="{23C374E0-B9BF-364E-9EF7-5E84A7C618F5}" type="presParOf" srcId="{01683989-28A7-7045-A826-A958257DB20D}" destId="{30E0C628-9C08-1344-B340-A983B797D7F8}" srcOrd="2" destOrd="0" presId="urn:microsoft.com/office/officeart/2005/8/layout/vList6"/>
    <dgm:cxn modelId="{820E43DA-7BBA-2546-83C6-F2211A8D9B69}" type="presParOf" srcId="{30E0C628-9C08-1344-B340-A983B797D7F8}" destId="{8DB3BAFD-18A4-EC46-A1C7-39D3E3C78836}" srcOrd="0" destOrd="0" presId="urn:microsoft.com/office/officeart/2005/8/layout/vList6"/>
    <dgm:cxn modelId="{EADBBFA6-AA4F-3D4B-BB6A-11854A890FC9}" type="presParOf" srcId="{30E0C628-9C08-1344-B340-A983B797D7F8}" destId="{686DC1D0-5BC0-D04F-B33B-2D32FB81EA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36A18-A4F0-304D-86D6-01C3E4C6B3F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AA73945-AF0D-A440-BCE7-8E608D84CCFC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设备联网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DDAA4AD1-BA89-1044-9FC1-2C13C88F3C64}" type="parTrans" cxnId="{49A2DCD3-E86A-7B44-931B-D0A3E7F59CBF}">
      <dgm:prSet/>
      <dgm:spPr/>
      <dgm:t>
        <a:bodyPr/>
        <a:lstStyle/>
        <a:p>
          <a:endParaRPr lang="zh-CN" altLang="en-US"/>
        </a:p>
      </dgm:t>
    </dgm:pt>
    <dgm:pt modelId="{788EB231-9466-184C-97BB-25E20797812C}" type="sibTrans" cxnId="{49A2DCD3-E86A-7B44-931B-D0A3E7F59CBF}">
      <dgm:prSet/>
      <dgm:spPr/>
      <dgm:t>
        <a:bodyPr/>
        <a:lstStyle/>
        <a:p>
          <a:endParaRPr lang="zh-CN" altLang="en-US"/>
        </a:p>
      </dgm:t>
    </dgm:pt>
    <dgm:pt modelId="{39F29B52-8BF1-CA42-BA0B-0484EFD6BC80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联网设备的数据汇聚到平台上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82206A60-0642-0147-AEFF-16247189F86A}" type="parTrans" cxnId="{A0DA6769-2CC5-9D4B-BD78-ED77986B039A}">
      <dgm:prSet/>
      <dgm:spPr/>
      <dgm:t>
        <a:bodyPr/>
        <a:lstStyle/>
        <a:p>
          <a:endParaRPr lang="zh-CN" altLang="en-US"/>
        </a:p>
      </dgm:t>
    </dgm:pt>
    <dgm:pt modelId="{B9CFCB29-2ADD-0045-87DB-E6E0C7ABFBE9}" type="sibTrans" cxnId="{A0DA6769-2CC5-9D4B-BD78-ED77986B039A}">
      <dgm:prSet/>
      <dgm:spPr/>
      <dgm:t>
        <a:bodyPr/>
        <a:lstStyle/>
        <a:p>
          <a:endParaRPr lang="zh-CN" altLang="en-US"/>
        </a:p>
      </dgm:t>
    </dgm:pt>
    <dgm:pt modelId="{A0450D46-E338-EA42-9C6D-26279E5E9FAB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平台上数据形成智能、创造价值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DF749BE7-F355-5F41-BFB3-A260C40E4D28}" type="parTrans" cxnId="{F2B2994D-3046-134D-9000-63D42D720C96}">
      <dgm:prSet/>
      <dgm:spPr/>
      <dgm:t>
        <a:bodyPr/>
        <a:lstStyle/>
        <a:p>
          <a:endParaRPr lang="zh-CN" altLang="en-US"/>
        </a:p>
      </dgm:t>
    </dgm:pt>
    <dgm:pt modelId="{9F6D57E8-41D1-EC46-B7DB-5A002A6E5E6B}" type="sibTrans" cxnId="{F2B2994D-3046-134D-9000-63D42D720C96}">
      <dgm:prSet/>
      <dgm:spPr/>
      <dgm:t>
        <a:bodyPr/>
        <a:lstStyle/>
        <a:p>
          <a:endParaRPr lang="zh-CN" altLang="en-US"/>
        </a:p>
      </dgm:t>
    </dgm:pt>
    <dgm:pt modelId="{4C96CCFF-DD64-7A49-9CCB-AD85CC153497}">
      <dgm:prSet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在平台上形成生态</a:t>
          </a:r>
        </a:p>
      </dgm:t>
    </dgm:pt>
    <dgm:pt modelId="{6720D7D8-ECFD-E142-807D-5C8386C1ADD7}" type="parTrans" cxnId="{F9A8658F-4C87-BB4A-8732-732807D672AC}">
      <dgm:prSet/>
      <dgm:spPr/>
      <dgm:t>
        <a:bodyPr/>
        <a:lstStyle/>
        <a:p>
          <a:endParaRPr lang="zh-CN" altLang="en-US"/>
        </a:p>
      </dgm:t>
    </dgm:pt>
    <dgm:pt modelId="{7A684814-49B2-BF45-9998-F7726F1093EE}" type="sibTrans" cxnId="{F9A8658F-4C87-BB4A-8732-732807D672AC}">
      <dgm:prSet/>
      <dgm:spPr/>
      <dgm:t>
        <a:bodyPr/>
        <a:lstStyle/>
        <a:p>
          <a:endParaRPr lang="zh-CN" altLang="en-US"/>
        </a:p>
      </dgm:t>
    </dgm:pt>
    <dgm:pt modelId="{3E19F348-DA9E-3D41-97C2-717B8F0FCA61}">
      <dgm:prSet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向服务转型</a:t>
          </a:r>
        </a:p>
      </dgm:t>
    </dgm:pt>
    <dgm:pt modelId="{589DF6E6-15C9-CF49-B417-78CE3E2EC14D}" type="parTrans" cxnId="{85344216-32FA-3D48-AA25-0B0728A5FC74}">
      <dgm:prSet/>
      <dgm:spPr/>
      <dgm:t>
        <a:bodyPr/>
        <a:lstStyle/>
        <a:p>
          <a:endParaRPr lang="zh-CN" altLang="en-US"/>
        </a:p>
      </dgm:t>
    </dgm:pt>
    <dgm:pt modelId="{5DFDBC64-1339-504A-8B15-65CA1EBCC2DF}" type="sibTrans" cxnId="{85344216-32FA-3D48-AA25-0B0728A5FC74}">
      <dgm:prSet/>
      <dgm:spPr/>
      <dgm:t>
        <a:bodyPr/>
        <a:lstStyle/>
        <a:p>
          <a:endParaRPr lang="zh-CN" altLang="en-US"/>
        </a:p>
      </dgm:t>
    </dgm:pt>
    <dgm:pt modelId="{5F175C2A-7570-FF48-8EB6-9605098F5DA5}" type="pres">
      <dgm:prSet presAssocID="{0B536A18-A4F0-304D-86D6-01C3E4C6B3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E83B85D-A2D2-A942-909B-6EDF39BB890F}" type="pres">
      <dgm:prSet presAssocID="{0B536A18-A4F0-304D-86D6-01C3E4C6B3FF}" presName="Name1" presStyleCnt="0"/>
      <dgm:spPr/>
    </dgm:pt>
    <dgm:pt modelId="{1DE478EE-C878-8043-90F9-320AAB1779AD}" type="pres">
      <dgm:prSet presAssocID="{0B536A18-A4F0-304D-86D6-01C3E4C6B3FF}" presName="cycle" presStyleCnt="0"/>
      <dgm:spPr/>
    </dgm:pt>
    <dgm:pt modelId="{B766D4FD-6E58-474E-97D1-5826AD97B9C8}" type="pres">
      <dgm:prSet presAssocID="{0B536A18-A4F0-304D-86D6-01C3E4C6B3FF}" presName="srcNode" presStyleLbl="node1" presStyleIdx="0" presStyleCnt="5"/>
      <dgm:spPr/>
    </dgm:pt>
    <dgm:pt modelId="{FD4BF9CD-68DC-5E4F-9864-09E00E09E823}" type="pres">
      <dgm:prSet presAssocID="{0B536A18-A4F0-304D-86D6-01C3E4C6B3FF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AE65377-1EAA-F741-B67A-2BD820FBBDB5}" type="pres">
      <dgm:prSet presAssocID="{0B536A18-A4F0-304D-86D6-01C3E4C6B3FF}" presName="extraNode" presStyleLbl="node1" presStyleIdx="0" presStyleCnt="5"/>
      <dgm:spPr/>
    </dgm:pt>
    <dgm:pt modelId="{270ADB3C-0865-8C4E-9E82-C9C76A75D829}" type="pres">
      <dgm:prSet presAssocID="{0B536A18-A4F0-304D-86D6-01C3E4C6B3FF}" presName="dstNode" presStyleLbl="node1" presStyleIdx="0" presStyleCnt="5"/>
      <dgm:spPr/>
    </dgm:pt>
    <dgm:pt modelId="{733F607E-7363-D842-82F9-4CB5BD158E43}" type="pres">
      <dgm:prSet presAssocID="{FAA73945-AF0D-A440-BCE7-8E608D84CCF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C7B063-3433-2D46-B8B4-5D2E692A8B20}" type="pres">
      <dgm:prSet presAssocID="{FAA73945-AF0D-A440-BCE7-8E608D84CCFC}" presName="accent_1" presStyleCnt="0"/>
      <dgm:spPr/>
    </dgm:pt>
    <dgm:pt modelId="{AC429CA5-9CE1-CC4B-BE07-027BB5426E3E}" type="pres">
      <dgm:prSet presAssocID="{FAA73945-AF0D-A440-BCE7-8E608D84CCFC}" presName="accentRepeatNode" presStyleLbl="solidFgAcc1" presStyleIdx="0" presStyleCnt="5"/>
      <dgm:spPr/>
    </dgm:pt>
    <dgm:pt modelId="{7D02543D-78D5-4045-8686-C54E6714C5C3}" type="pres">
      <dgm:prSet presAssocID="{39F29B52-8BF1-CA42-BA0B-0484EFD6BC8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84D6B9-7D30-7E4E-8992-E31CFD879146}" type="pres">
      <dgm:prSet presAssocID="{39F29B52-8BF1-CA42-BA0B-0484EFD6BC80}" presName="accent_2" presStyleCnt="0"/>
      <dgm:spPr/>
    </dgm:pt>
    <dgm:pt modelId="{55F0C9A6-143B-E447-B1B7-B261AE8EF945}" type="pres">
      <dgm:prSet presAssocID="{39F29B52-8BF1-CA42-BA0B-0484EFD6BC80}" presName="accentRepeatNode" presStyleLbl="solidFgAcc1" presStyleIdx="1" presStyleCnt="5"/>
      <dgm:spPr/>
    </dgm:pt>
    <dgm:pt modelId="{C4F7103A-100D-BE46-830B-F9D6332CDCC8}" type="pres">
      <dgm:prSet presAssocID="{A0450D46-E338-EA42-9C6D-26279E5E9FA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4F1CBE-83F4-3240-A3B2-719F444CB3C5}" type="pres">
      <dgm:prSet presAssocID="{A0450D46-E338-EA42-9C6D-26279E5E9FAB}" presName="accent_3" presStyleCnt="0"/>
      <dgm:spPr/>
    </dgm:pt>
    <dgm:pt modelId="{EEE99783-1AC4-E940-9AF6-AEA99F140168}" type="pres">
      <dgm:prSet presAssocID="{A0450D46-E338-EA42-9C6D-26279E5E9FAB}" presName="accentRepeatNode" presStyleLbl="solidFgAcc1" presStyleIdx="2" presStyleCnt="5"/>
      <dgm:spPr/>
    </dgm:pt>
    <dgm:pt modelId="{4CA2E3F1-1BB8-9C4A-B2B0-79A3BE10D544}" type="pres">
      <dgm:prSet presAssocID="{4C96CCFF-DD64-7A49-9CCB-AD85CC15349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A0E341-DBE0-BB45-9E25-EA4DE364AF48}" type="pres">
      <dgm:prSet presAssocID="{4C96CCFF-DD64-7A49-9CCB-AD85CC153497}" presName="accent_4" presStyleCnt="0"/>
      <dgm:spPr/>
    </dgm:pt>
    <dgm:pt modelId="{482DBF4A-CAF6-6840-85AE-0C9599402F40}" type="pres">
      <dgm:prSet presAssocID="{4C96CCFF-DD64-7A49-9CCB-AD85CC153497}" presName="accentRepeatNode" presStyleLbl="solidFgAcc1" presStyleIdx="3" presStyleCnt="5"/>
      <dgm:spPr/>
    </dgm:pt>
    <dgm:pt modelId="{0B854655-035E-2349-A8FD-54B03A7913D8}" type="pres">
      <dgm:prSet presAssocID="{3E19F348-DA9E-3D41-97C2-717B8F0FCA6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D353E2-63BF-3946-9CEF-922579CC9F22}" type="pres">
      <dgm:prSet presAssocID="{3E19F348-DA9E-3D41-97C2-717B8F0FCA61}" presName="accent_5" presStyleCnt="0"/>
      <dgm:spPr/>
    </dgm:pt>
    <dgm:pt modelId="{F0E8856F-7E7E-484F-BCA2-586CAC111721}" type="pres">
      <dgm:prSet presAssocID="{3E19F348-DA9E-3D41-97C2-717B8F0FCA61}" presName="accentRepeatNode" presStyleLbl="solidFgAcc1" presStyleIdx="4" presStyleCnt="5"/>
      <dgm:spPr/>
    </dgm:pt>
  </dgm:ptLst>
  <dgm:cxnLst>
    <dgm:cxn modelId="{53DC54C6-7BAC-8443-A3CC-349B6E9A2173}" type="presOf" srcId="{FAA73945-AF0D-A440-BCE7-8E608D84CCFC}" destId="{733F607E-7363-D842-82F9-4CB5BD158E43}" srcOrd="0" destOrd="0" presId="urn:microsoft.com/office/officeart/2008/layout/VerticalCurvedList"/>
    <dgm:cxn modelId="{49A2DCD3-E86A-7B44-931B-D0A3E7F59CBF}" srcId="{0B536A18-A4F0-304D-86D6-01C3E4C6B3FF}" destId="{FAA73945-AF0D-A440-BCE7-8E608D84CCFC}" srcOrd="0" destOrd="0" parTransId="{DDAA4AD1-BA89-1044-9FC1-2C13C88F3C64}" sibTransId="{788EB231-9466-184C-97BB-25E20797812C}"/>
    <dgm:cxn modelId="{CDED5329-30A2-DB4E-8483-7676EB2C5100}" type="presOf" srcId="{788EB231-9466-184C-97BB-25E20797812C}" destId="{FD4BF9CD-68DC-5E4F-9864-09E00E09E823}" srcOrd="0" destOrd="0" presId="urn:microsoft.com/office/officeart/2008/layout/VerticalCurvedList"/>
    <dgm:cxn modelId="{85344216-32FA-3D48-AA25-0B0728A5FC74}" srcId="{0B536A18-A4F0-304D-86D6-01C3E4C6B3FF}" destId="{3E19F348-DA9E-3D41-97C2-717B8F0FCA61}" srcOrd="4" destOrd="0" parTransId="{589DF6E6-15C9-CF49-B417-78CE3E2EC14D}" sibTransId="{5DFDBC64-1339-504A-8B15-65CA1EBCC2DF}"/>
    <dgm:cxn modelId="{A20601F4-6D9B-2B42-847C-3B4ADE4DD5EA}" type="presOf" srcId="{39F29B52-8BF1-CA42-BA0B-0484EFD6BC80}" destId="{7D02543D-78D5-4045-8686-C54E6714C5C3}" srcOrd="0" destOrd="0" presId="urn:microsoft.com/office/officeart/2008/layout/VerticalCurvedList"/>
    <dgm:cxn modelId="{F9A8658F-4C87-BB4A-8732-732807D672AC}" srcId="{0B536A18-A4F0-304D-86D6-01C3E4C6B3FF}" destId="{4C96CCFF-DD64-7A49-9CCB-AD85CC153497}" srcOrd="3" destOrd="0" parTransId="{6720D7D8-ECFD-E142-807D-5C8386C1ADD7}" sibTransId="{7A684814-49B2-BF45-9998-F7726F1093EE}"/>
    <dgm:cxn modelId="{69F16F16-722F-8F44-893D-9B9DABD1D1E6}" type="presOf" srcId="{A0450D46-E338-EA42-9C6D-26279E5E9FAB}" destId="{C4F7103A-100D-BE46-830B-F9D6332CDCC8}" srcOrd="0" destOrd="0" presId="urn:microsoft.com/office/officeart/2008/layout/VerticalCurvedList"/>
    <dgm:cxn modelId="{BB982EB2-1E64-1D4A-A696-1679680546D4}" type="presOf" srcId="{0B536A18-A4F0-304D-86D6-01C3E4C6B3FF}" destId="{5F175C2A-7570-FF48-8EB6-9605098F5DA5}" srcOrd="0" destOrd="0" presId="urn:microsoft.com/office/officeart/2008/layout/VerticalCurvedList"/>
    <dgm:cxn modelId="{E8EA8AC2-CE4B-9649-B512-0FC8EB583955}" type="presOf" srcId="{3E19F348-DA9E-3D41-97C2-717B8F0FCA61}" destId="{0B854655-035E-2349-A8FD-54B03A7913D8}" srcOrd="0" destOrd="0" presId="urn:microsoft.com/office/officeart/2008/layout/VerticalCurvedList"/>
    <dgm:cxn modelId="{F2B2994D-3046-134D-9000-63D42D720C96}" srcId="{0B536A18-A4F0-304D-86D6-01C3E4C6B3FF}" destId="{A0450D46-E338-EA42-9C6D-26279E5E9FAB}" srcOrd="2" destOrd="0" parTransId="{DF749BE7-F355-5F41-BFB3-A260C40E4D28}" sibTransId="{9F6D57E8-41D1-EC46-B7DB-5A002A6E5E6B}"/>
    <dgm:cxn modelId="{A0DA6769-2CC5-9D4B-BD78-ED77986B039A}" srcId="{0B536A18-A4F0-304D-86D6-01C3E4C6B3FF}" destId="{39F29B52-8BF1-CA42-BA0B-0484EFD6BC80}" srcOrd="1" destOrd="0" parTransId="{82206A60-0642-0147-AEFF-16247189F86A}" sibTransId="{B9CFCB29-2ADD-0045-87DB-E6E0C7ABFBE9}"/>
    <dgm:cxn modelId="{7B0D8B1C-15B3-794C-BEB0-C9F3B5F34C47}" type="presOf" srcId="{4C96CCFF-DD64-7A49-9CCB-AD85CC153497}" destId="{4CA2E3F1-1BB8-9C4A-B2B0-79A3BE10D544}" srcOrd="0" destOrd="0" presId="urn:microsoft.com/office/officeart/2008/layout/VerticalCurvedList"/>
    <dgm:cxn modelId="{5656B987-45AA-5B44-A31A-9FACBB235734}" type="presParOf" srcId="{5F175C2A-7570-FF48-8EB6-9605098F5DA5}" destId="{7E83B85D-A2D2-A942-909B-6EDF39BB890F}" srcOrd="0" destOrd="0" presId="urn:microsoft.com/office/officeart/2008/layout/VerticalCurvedList"/>
    <dgm:cxn modelId="{6E43E108-1355-3C49-93CE-57EF266B3AEC}" type="presParOf" srcId="{7E83B85D-A2D2-A942-909B-6EDF39BB890F}" destId="{1DE478EE-C878-8043-90F9-320AAB1779AD}" srcOrd="0" destOrd="0" presId="urn:microsoft.com/office/officeart/2008/layout/VerticalCurvedList"/>
    <dgm:cxn modelId="{8529F6F4-712E-7A41-8551-4FA72007F5DD}" type="presParOf" srcId="{1DE478EE-C878-8043-90F9-320AAB1779AD}" destId="{B766D4FD-6E58-474E-97D1-5826AD97B9C8}" srcOrd="0" destOrd="0" presId="urn:microsoft.com/office/officeart/2008/layout/VerticalCurvedList"/>
    <dgm:cxn modelId="{31BFF15D-ACAB-EC43-827C-2EC6699B7FB8}" type="presParOf" srcId="{1DE478EE-C878-8043-90F9-320AAB1779AD}" destId="{FD4BF9CD-68DC-5E4F-9864-09E00E09E823}" srcOrd="1" destOrd="0" presId="urn:microsoft.com/office/officeart/2008/layout/VerticalCurvedList"/>
    <dgm:cxn modelId="{C27B9811-32A1-2941-A64A-6CDEC773C0FF}" type="presParOf" srcId="{1DE478EE-C878-8043-90F9-320AAB1779AD}" destId="{AAE65377-1EAA-F741-B67A-2BD820FBBDB5}" srcOrd="2" destOrd="0" presId="urn:microsoft.com/office/officeart/2008/layout/VerticalCurvedList"/>
    <dgm:cxn modelId="{854CE752-9614-A049-93FE-FFE1C3D6BD55}" type="presParOf" srcId="{1DE478EE-C878-8043-90F9-320AAB1779AD}" destId="{270ADB3C-0865-8C4E-9E82-C9C76A75D829}" srcOrd="3" destOrd="0" presId="urn:microsoft.com/office/officeart/2008/layout/VerticalCurvedList"/>
    <dgm:cxn modelId="{013EE28E-AFE9-754B-A33F-9170F4093666}" type="presParOf" srcId="{7E83B85D-A2D2-A942-909B-6EDF39BB890F}" destId="{733F607E-7363-D842-82F9-4CB5BD158E43}" srcOrd="1" destOrd="0" presId="urn:microsoft.com/office/officeart/2008/layout/VerticalCurvedList"/>
    <dgm:cxn modelId="{331217EC-A3D9-9C46-8CA7-491613ACFEAA}" type="presParOf" srcId="{7E83B85D-A2D2-A942-909B-6EDF39BB890F}" destId="{D0C7B063-3433-2D46-B8B4-5D2E692A8B20}" srcOrd="2" destOrd="0" presId="urn:microsoft.com/office/officeart/2008/layout/VerticalCurvedList"/>
    <dgm:cxn modelId="{44934A4B-A6AC-A94B-9F58-CEF716900440}" type="presParOf" srcId="{D0C7B063-3433-2D46-B8B4-5D2E692A8B20}" destId="{AC429CA5-9CE1-CC4B-BE07-027BB5426E3E}" srcOrd="0" destOrd="0" presId="urn:microsoft.com/office/officeart/2008/layout/VerticalCurvedList"/>
    <dgm:cxn modelId="{C4A262B5-C507-EA45-81A4-57EAB55643C3}" type="presParOf" srcId="{7E83B85D-A2D2-A942-909B-6EDF39BB890F}" destId="{7D02543D-78D5-4045-8686-C54E6714C5C3}" srcOrd="3" destOrd="0" presId="urn:microsoft.com/office/officeart/2008/layout/VerticalCurvedList"/>
    <dgm:cxn modelId="{F5040871-4CB8-1D45-A8A8-753B4BC6CB61}" type="presParOf" srcId="{7E83B85D-A2D2-A942-909B-6EDF39BB890F}" destId="{9484D6B9-7D30-7E4E-8992-E31CFD879146}" srcOrd="4" destOrd="0" presId="urn:microsoft.com/office/officeart/2008/layout/VerticalCurvedList"/>
    <dgm:cxn modelId="{2655C241-3B07-184E-8E93-91C439D6389D}" type="presParOf" srcId="{9484D6B9-7D30-7E4E-8992-E31CFD879146}" destId="{55F0C9A6-143B-E447-B1B7-B261AE8EF945}" srcOrd="0" destOrd="0" presId="urn:microsoft.com/office/officeart/2008/layout/VerticalCurvedList"/>
    <dgm:cxn modelId="{B3206A19-BD3B-A342-8804-AFE4FE20F53B}" type="presParOf" srcId="{7E83B85D-A2D2-A942-909B-6EDF39BB890F}" destId="{C4F7103A-100D-BE46-830B-F9D6332CDCC8}" srcOrd="5" destOrd="0" presId="urn:microsoft.com/office/officeart/2008/layout/VerticalCurvedList"/>
    <dgm:cxn modelId="{EF6D9EC7-4DE6-8144-A8FD-56850EC6EF02}" type="presParOf" srcId="{7E83B85D-A2D2-A942-909B-6EDF39BB890F}" destId="{8F4F1CBE-83F4-3240-A3B2-719F444CB3C5}" srcOrd="6" destOrd="0" presId="urn:microsoft.com/office/officeart/2008/layout/VerticalCurvedList"/>
    <dgm:cxn modelId="{129AEDCD-D9CF-DC49-8BD0-392D4C19CA50}" type="presParOf" srcId="{8F4F1CBE-83F4-3240-A3B2-719F444CB3C5}" destId="{EEE99783-1AC4-E940-9AF6-AEA99F140168}" srcOrd="0" destOrd="0" presId="urn:microsoft.com/office/officeart/2008/layout/VerticalCurvedList"/>
    <dgm:cxn modelId="{A523AFEA-59C1-F54B-A0FA-FB88B84099D7}" type="presParOf" srcId="{7E83B85D-A2D2-A942-909B-6EDF39BB890F}" destId="{4CA2E3F1-1BB8-9C4A-B2B0-79A3BE10D544}" srcOrd="7" destOrd="0" presId="urn:microsoft.com/office/officeart/2008/layout/VerticalCurvedList"/>
    <dgm:cxn modelId="{EBFDC16C-E373-874A-AD4A-90C4C2C825A4}" type="presParOf" srcId="{7E83B85D-A2D2-A942-909B-6EDF39BB890F}" destId="{38A0E341-DBE0-BB45-9E25-EA4DE364AF48}" srcOrd="8" destOrd="0" presId="urn:microsoft.com/office/officeart/2008/layout/VerticalCurvedList"/>
    <dgm:cxn modelId="{2774C24B-8B23-E442-86F7-73E2867C6DA8}" type="presParOf" srcId="{38A0E341-DBE0-BB45-9E25-EA4DE364AF48}" destId="{482DBF4A-CAF6-6840-85AE-0C9599402F40}" srcOrd="0" destOrd="0" presId="urn:microsoft.com/office/officeart/2008/layout/VerticalCurvedList"/>
    <dgm:cxn modelId="{1F171C12-7071-DE45-9512-DBABA41989AA}" type="presParOf" srcId="{7E83B85D-A2D2-A942-909B-6EDF39BB890F}" destId="{0B854655-035E-2349-A8FD-54B03A7913D8}" srcOrd="9" destOrd="0" presId="urn:microsoft.com/office/officeart/2008/layout/VerticalCurvedList"/>
    <dgm:cxn modelId="{CB5060FE-A38C-1A4D-A44D-2B73D2860EC5}" type="presParOf" srcId="{7E83B85D-A2D2-A942-909B-6EDF39BB890F}" destId="{E7D353E2-63BF-3946-9CEF-922579CC9F22}" srcOrd="10" destOrd="0" presId="urn:microsoft.com/office/officeart/2008/layout/VerticalCurvedList"/>
    <dgm:cxn modelId="{26CE15E1-10FD-C046-B9BC-3B1669AB2C1A}" type="presParOf" srcId="{E7D353E2-63BF-3946-9CEF-922579CC9F22}" destId="{F0E8856F-7E7E-484F-BCA2-586CAC1117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67F1F-FA72-4446-B0F0-0838408BF722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0A830A-E0FC-4C41-A406-053432B7697F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互联网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6EDF8BF7-EEA5-2947-A1DB-C5C60837232F}" type="parTrans" cxnId="{D71A85BF-4104-634F-8855-C0A0E0165970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6E1D392B-5183-7F41-9E44-3C3FBFBFA9C6}" type="sibTrans" cxnId="{D71A85BF-4104-634F-8855-C0A0E0165970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397F504C-2E0F-5D40-8969-0A2EAC6B0234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通讯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1EAE09FF-5B9B-AF4C-B8E4-B5079CBAC971}" type="parTrans" cxnId="{3C2C33B2-9224-4F46-BD12-942952C8C9DF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A8B680A1-F4CD-A14D-B193-AC0F5A15CABC}" type="sibTrans" cxnId="{3C2C33B2-9224-4F46-BD12-942952C8C9DF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2FB4C3DE-C9D5-234C-8234-025FD878C61B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软件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5F46586C-E2F5-E246-A738-8958414E8C92}" type="parTrans" cxnId="{F2B469A7-5D9D-334E-8096-C9380E7C24F1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6AED606E-1D1B-434A-99A5-D425C0A8B6EC}" type="sibTrans" cxnId="{F2B469A7-5D9D-334E-8096-C9380E7C24F1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98A00CD0-C187-CF44-B78B-3AA1619EBA60}">
      <dgm:prSet phldrT="[文本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设备厂商</a:t>
          </a:r>
          <a:endParaRPr lang="zh-CN" alt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24B62D06-10DF-864F-8B9D-8C2BAD8145BE}" type="parTrans" cxnId="{1FA68B9F-8C93-8B43-AEFF-3E123BB664B8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2C9CD033-B2E6-E543-8A87-E32D5E2FC625}" type="sibTrans" cxnId="{1FA68B9F-8C93-8B43-AEFF-3E123BB664B8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9C95B485-E882-8847-A0F6-737A48FF9E84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传统行业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DD75F2D-6E41-714A-83CE-AAE9A0A3763E}" type="parTrans" cxnId="{A063BCAD-04CF-5248-BD9B-2DDFCD2DE67B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B4F1D85D-C06B-924D-94FE-DC8F37FFE6FC}" type="sibTrans" cxnId="{A063BCAD-04CF-5248-BD9B-2DDFCD2DE67B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FDD3D505-DABB-264C-BB44-B2D81B9C92D7}">
      <dgm:prSet phldrT="[文本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解决方案商</a:t>
          </a:r>
          <a:endParaRPr lang="zh-CN" alt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3D2345B-2A3E-A145-BF2C-7DF111D0846D}" type="parTrans" cxnId="{41A5641B-221D-D54C-9D74-C0CEC5BAAA48}">
      <dgm:prSet/>
      <dgm:spPr/>
      <dgm:t>
        <a:bodyPr/>
        <a:lstStyle/>
        <a:p>
          <a:endParaRPr lang="zh-CN" altLang="en-US"/>
        </a:p>
      </dgm:t>
    </dgm:pt>
    <dgm:pt modelId="{53979AA2-E378-F84A-B472-FE7BEBD9EE1F}" type="sibTrans" cxnId="{41A5641B-221D-D54C-9D74-C0CEC5BAAA48}">
      <dgm:prSet/>
      <dgm:spPr/>
      <dgm:t>
        <a:bodyPr/>
        <a:lstStyle/>
        <a:p>
          <a:endParaRPr lang="zh-CN" altLang="en-US"/>
        </a:p>
      </dgm:t>
    </dgm:pt>
    <dgm:pt modelId="{D11816DB-1886-884E-9351-58FB29137A7D}" type="pres">
      <dgm:prSet presAssocID="{D0267F1F-FA72-4446-B0F0-0838408BF722}" presName="Name0" presStyleCnt="0">
        <dgm:presLayoutVars>
          <dgm:chMax/>
          <dgm:chPref/>
          <dgm:dir/>
          <dgm:animLvl val="lvl"/>
        </dgm:presLayoutVars>
      </dgm:prSet>
      <dgm:spPr/>
    </dgm:pt>
    <dgm:pt modelId="{10841F0A-0D92-C840-A9DE-5E7CFCB0BF27}" type="pres">
      <dgm:prSet presAssocID="{350A830A-E0FC-4C41-A406-053432B7697F}" presName="composite" presStyleCnt="0"/>
      <dgm:spPr/>
    </dgm:pt>
    <dgm:pt modelId="{1E371AEB-5C08-C24E-8A6D-82B89B4DD025}" type="pres">
      <dgm:prSet presAssocID="{350A830A-E0FC-4C41-A406-053432B7697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519E6CA-0F91-5B4A-B42C-A3EC1519DFF2}" type="pres">
      <dgm:prSet presAssocID="{350A830A-E0FC-4C41-A406-053432B7697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736AC3-ECF5-134C-8068-5408D08D71B0}" type="pres">
      <dgm:prSet presAssocID="{350A830A-E0FC-4C41-A406-053432B7697F}" presName="BalanceSpacing" presStyleCnt="0"/>
      <dgm:spPr/>
    </dgm:pt>
    <dgm:pt modelId="{8CE0FC12-C2E7-0C4B-BBD1-ADCDE965C0EE}" type="pres">
      <dgm:prSet presAssocID="{350A830A-E0FC-4C41-A406-053432B7697F}" presName="BalanceSpacing1" presStyleCnt="0"/>
      <dgm:spPr/>
    </dgm:pt>
    <dgm:pt modelId="{FAC9C3F7-B65D-5E42-811B-42C93AD2A114}" type="pres">
      <dgm:prSet presAssocID="{6E1D392B-5183-7F41-9E44-3C3FBFBFA9C6}" presName="Accent1Text" presStyleLbl="node1" presStyleIdx="1" presStyleCnt="6"/>
      <dgm:spPr/>
    </dgm:pt>
    <dgm:pt modelId="{CAA7ED9A-0C89-F442-B213-DA0D806235CE}" type="pres">
      <dgm:prSet presAssocID="{6E1D392B-5183-7F41-9E44-3C3FBFBFA9C6}" presName="spaceBetweenRectangles" presStyleCnt="0"/>
      <dgm:spPr/>
    </dgm:pt>
    <dgm:pt modelId="{D3FAD89E-3ACA-9E4F-8F9E-FC632AF4F8A6}" type="pres">
      <dgm:prSet presAssocID="{2FB4C3DE-C9D5-234C-8234-025FD878C61B}" presName="composite" presStyleCnt="0"/>
      <dgm:spPr/>
    </dgm:pt>
    <dgm:pt modelId="{3FCAB560-554F-3A43-ABB9-8067EBDE5496}" type="pres">
      <dgm:prSet presAssocID="{2FB4C3DE-C9D5-234C-8234-025FD878C61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40A7474-E0BA-324C-9157-01C22A274296}" type="pres">
      <dgm:prSet presAssocID="{2FB4C3DE-C9D5-234C-8234-025FD878C61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C2EAA8-CA7C-EA4E-9004-59508E74EDBE}" type="pres">
      <dgm:prSet presAssocID="{2FB4C3DE-C9D5-234C-8234-025FD878C61B}" presName="BalanceSpacing" presStyleCnt="0"/>
      <dgm:spPr/>
    </dgm:pt>
    <dgm:pt modelId="{367DA04D-B740-FD45-9BF2-47DA70A3231E}" type="pres">
      <dgm:prSet presAssocID="{2FB4C3DE-C9D5-234C-8234-025FD878C61B}" presName="BalanceSpacing1" presStyleCnt="0"/>
      <dgm:spPr/>
    </dgm:pt>
    <dgm:pt modelId="{908E41A1-7638-EB4C-9416-AD8C5B0C5E02}" type="pres">
      <dgm:prSet presAssocID="{6AED606E-1D1B-434A-99A5-D425C0A8B6EC}" presName="Accent1Text" presStyleLbl="node1" presStyleIdx="3" presStyleCnt="6"/>
      <dgm:spPr/>
    </dgm:pt>
    <dgm:pt modelId="{D3131ECF-4967-EF4B-A10F-934AA16AE451}" type="pres">
      <dgm:prSet presAssocID="{6AED606E-1D1B-434A-99A5-D425C0A8B6EC}" presName="spaceBetweenRectangles" presStyleCnt="0"/>
      <dgm:spPr/>
    </dgm:pt>
    <dgm:pt modelId="{28A6DB7D-14B2-4E46-9669-3505E9612250}" type="pres">
      <dgm:prSet presAssocID="{9C95B485-E882-8847-A0F6-737A48FF9E84}" presName="composite" presStyleCnt="0"/>
      <dgm:spPr/>
    </dgm:pt>
    <dgm:pt modelId="{3A8F24B7-E46A-D042-8C23-6A213EAA8DE3}" type="pres">
      <dgm:prSet presAssocID="{9C95B485-E882-8847-A0F6-737A48FF9E8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85E15E4-BBFC-BC45-980E-D9F45BEA797D}" type="pres">
      <dgm:prSet presAssocID="{9C95B485-E882-8847-A0F6-737A48FF9E8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2C75A6-FF60-8047-88BC-D4A0E4273813}" type="pres">
      <dgm:prSet presAssocID="{9C95B485-E882-8847-A0F6-737A48FF9E84}" presName="BalanceSpacing" presStyleCnt="0"/>
      <dgm:spPr/>
    </dgm:pt>
    <dgm:pt modelId="{89F75256-F9E4-784E-A031-EF2162DA62A9}" type="pres">
      <dgm:prSet presAssocID="{9C95B485-E882-8847-A0F6-737A48FF9E84}" presName="BalanceSpacing1" presStyleCnt="0"/>
      <dgm:spPr/>
    </dgm:pt>
    <dgm:pt modelId="{CB6B0CDC-C0D9-274C-8167-41DB71AC43B4}" type="pres">
      <dgm:prSet presAssocID="{B4F1D85D-C06B-924D-94FE-DC8F37FFE6FC}" presName="Accent1Text" presStyleLbl="node1" presStyleIdx="5" presStyleCnt="6"/>
      <dgm:spPr/>
    </dgm:pt>
  </dgm:ptLst>
  <dgm:cxnLst>
    <dgm:cxn modelId="{A30939D1-CB54-824A-AA66-02B33A0AB227}" type="presOf" srcId="{FDD3D505-DABB-264C-BB44-B2D81B9C92D7}" destId="{F85E15E4-BBFC-BC45-980E-D9F45BEA797D}" srcOrd="0" destOrd="0" presId="urn:microsoft.com/office/officeart/2008/layout/AlternatingHexagons"/>
    <dgm:cxn modelId="{41A5641B-221D-D54C-9D74-C0CEC5BAAA48}" srcId="{9C95B485-E882-8847-A0F6-737A48FF9E84}" destId="{FDD3D505-DABB-264C-BB44-B2D81B9C92D7}" srcOrd="0" destOrd="0" parTransId="{A3D2345B-2A3E-A145-BF2C-7DF111D0846D}" sibTransId="{53979AA2-E378-F84A-B472-FE7BEBD9EE1F}"/>
    <dgm:cxn modelId="{57E5BB49-2682-874D-A7AC-680C68E8A308}" type="presOf" srcId="{9C95B485-E882-8847-A0F6-737A48FF9E84}" destId="{3A8F24B7-E46A-D042-8C23-6A213EAA8DE3}" srcOrd="0" destOrd="0" presId="urn:microsoft.com/office/officeart/2008/layout/AlternatingHexagons"/>
    <dgm:cxn modelId="{86B04137-C97B-7A49-B8FE-0AD49A93FB59}" type="presOf" srcId="{D0267F1F-FA72-4446-B0F0-0838408BF722}" destId="{D11816DB-1886-884E-9351-58FB29137A7D}" srcOrd="0" destOrd="0" presId="urn:microsoft.com/office/officeart/2008/layout/AlternatingHexagons"/>
    <dgm:cxn modelId="{A063BCAD-04CF-5248-BD9B-2DDFCD2DE67B}" srcId="{D0267F1F-FA72-4446-B0F0-0838408BF722}" destId="{9C95B485-E882-8847-A0F6-737A48FF9E84}" srcOrd="2" destOrd="0" parTransId="{0DD75F2D-6E41-714A-83CE-AAE9A0A3763E}" sibTransId="{B4F1D85D-C06B-924D-94FE-DC8F37FFE6FC}"/>
    <dgm:cxn modelId="{81BD08D4-3721-AB42-BDC6-75018FEAB9D5}" type="presOf" srcId="{98A00CD0-C187-CF44-B78B-3AA1619EBA60}" destId="{740A7474-E0BA-324C-9157-01C22A274296}" srcOrd="0" destOrd="0" presId="urn:microsoft.com/office/officeart/2008/layout/AlternatingHexagons"/>
    <dgm:cxn modelId="{F2B469A7-5D9D-334E-8096-C9380E7C24F1}" srcId="{D0267F1F-FA72-4446-B0F0-0838408BF722}" destId="{2FB4C3DE-C9D5-234C-8234-025FD878C61B}" srcOrd="1" destOrd="0" parTransId="{5F46586C-E2F5-E246-A738-8958414E8C92}" sibTransId="{6AED606E-1D1B-434A-99A5-D425C0A8B6EC}"/>
    <dgm:cxn modelId="{3C2C33B2-9224-4F46-BD12-942952C8C9DF}" srcId="{350A830A-E0FC-4C41-A406-053432B7697F}" destId="{397F504C-2E0F-5D40-8969-0A2EAC6B0234}" srcOrd="0" destOrd="0" parTransId="{1EAE09FF-5B9B-AF4C-B8E4-B5079CBAC971}" sibTransId="{A8B680A1-F4CD-A14D-B193-AC0F5A15CABC}"/>
    <dgm:cxn modelId="{4FFAA215-E135-2541-89E9-A20A116DEEE4}" type="presOf" srcId="{2FB4C3DE-C9D5-234C-8234-025FD878C61B}" destId="{3FCAB560-554F-3A43-ABB9-8067EBDE5496}" srcOrd="0" destOrd="0" presId="urn:microsoft.com/office/officeart/2008/layout/AlternatingHexagons"/>
    <dgm:cxn modelId="{1D74096A-1BAE-EE46-B032-9F07404485E1}" type="presOf" srcId="{6AED606E-1D1B-434A-99A5-D425C0A8B6EC}" destId="{908E41A1-7638-EB4C-9416-AD8C5B0C5E02}" srcOrd="0" destOrd="0" presId="urn:microsoft.com/office/officeart/2008/layout/AlternatingHexagons"/>
    <dgm:cxn modelId="{E5F13D68-692A-444D-B388-A6E16D34B2D5}" type="presOf" srcId="{350A830A-E0FC-4C41-A406-053432B7697F}" destId="{1E371AEB-5C08-C24E-8A6D-82B89B4DD025}" srcOrd="0" destOrd="0" presId="urn:microsoft.com/office/officeart/2008/layout/AlternatingHexagons"/>
    <dgm:cxn modelId="{9B4D8C4C-3F6A-1E47-8F45-C5F0F6F304AF}" type="presOf" srcId="{B4F1D85D-C06B-924D-94FE-DC8F37FFE6FC}" destId="{CB6B0CDC-C0D9-274C-8167-41DB71AC43B4}" srcOrd="0" destOrd="0" presId="urn:microsoft.com/office/officeart/2008/layout/AlternatingHexagons"/>
    <dgm:cxn modelId="{1FA68B9F-8C93-8B43-AEFF-3E123BB664B8}" srcId="{2FB4C3DE-C9D5-234C-8234-025FD878C61B}" destId="{98A00CD0-C187-CF44-B78B-3AA1619EBA60}" srcOrd="0" destOrd="0" parTransId="{24B62D06-10DF-864F-8B9D-8C2BAD8145BE}" sibTransId="{2C9CD033-B2E6-E543-8A87-E32D5E2FC625}"/>
    <dgm:cxn modelId="{458BC821-87D6-184B-8249-5026430D249C}" type="presOf" srcId="{397F504C-2E0F-5D40-8969-0A2EAC6B0234}" destId="{B519E6CA-0F91-5B4A-B42C-A3EC1519DFF2}" srcOrd="0" destOrd="0" presId="urn:microsoft.com/office/officeart/2008/layout/AlternatingHexagons"/>
    <dgm:cxn modelId="{57A2785F-DB56-2B46-B28A-92DCD8048BEC}" type="presOf" srcId="{6E1D392B-5183-7F41-9E44-3C3FBFBFA9C6}" destId="{FAC9C3F7-B65D-5E42-811B-42C93AD2A114}" srcOrd="0" destOrd="0" presId="urn:microsoft.com/office/officeart/2008/layout/AlternatingHexagons"/>
    <dgm:cxn modelId="{D71A85BF-4104-634F-8855-C0A0E0165970}" srcId="{D0267F1F-FA72-4446-B0F0-0838408BF722}" destId="{350A830A-E0FC-4C41-A406-053432B7697F}" srcOrd="0" destOrd="0" parTransId="{6EDF8BF7-EEA5-2947-A1DB-C5C60837232F}" sibTransId="{6E1D392B-5183-7F41-9E44-3C3FBFBFA9C6}"/>
    <dgm:cxn modelId="{A933A87B-19AA-854D-8A80-AC884DF377B8}" type="presParOf" srcId="{D11816DB-1886-884E-9351-58FB29137A7D}" destId="{10841F0A-0D92-C840-A9DE-5E7CFCB0BF27}" srcOrd="0" destOrd="0" presId="urn:microsoft.com/office/officeart/2008/layout/AlternatingHexagons"/>
    <dgm:cxn modelId="{628F4A02-CF5E-7A45-A4EB-4F1D21A2603D}" type="presParOf" srcId="{10841F0A-0D92-C840-A9DE-5E7CFCB0BF27}" destId="{1E371AEB-5C08-C24E-8A6D-82B89B4DD025}" srcOrd="0" destOrd="0" presId="urn:microsoft.com/office/officeart/2008/layout/AlternatingHexagons"/>
    <dgm:cxn modelId="{8F1D96E7-10FC-AA4A-9171-93636F3D8259}" type="presParOf" srcId="{10841F0A-0D92-C840-A9DE-5E7CFCB0BF27}" destId="{B519E6CA-0F91-5B4A-B42C-A3EC1519DFF2}" srcOrd="1" destOrd="0" presId="urn:microsoft.com/office/officeart/2008/layout/AlternatingHexagons"/>
    <dgm:cxn modelId="{03EC2A98-4356-284A-94AA-4CA913A89C02}" type="presParOf" srcId="{10841F0A-0D92-C840-A9DE-5E7CFCB0BF27}" destId="{CB736AC3-ECF5-134C-8068-5408D08D71B0}" srcOrd="2" destOrd="0" presId="urn:microsoft.com/office/officeart/2008/layout/AlternatingHexagons"/>
    <dgm:cxn modelId="{CDC3F28F-0BCF-2243-8F55-FD022FF2194D}" type="presParOf" srcId="{10841F0A-0D92-C840-A9DE-5E7CFCB0BF27}" destId="{8CE0FC12-C2E7-0C4B-BBD1-ADCDE965C0EE}" srcOrd="3" destOrd="0" presId="urn:microsoft.com/office/officeart/2008/layout/AlternatingHexagons"/>
    <dgm:cxn modelId="{7151DD9E-C024-DC42-A2A8-75D88D8285BF}" type="presParOf" srcId="{10841F0A-0D92-C840-A9DE-5E7CFCB0BF27}" destId="{FAC9C3F7-B65D-5E42-811B-42C93AD2A114}" srcOrd="4" destOrd="0" presId="urn:microsoft.com/office/officeart/2008/layout/AlternatingHexagons"/>
    <dgm:cxn modelId="{3ED575A8-AD7A-2446-BDA8-D7539D7F9FE3}" type="presParOf" srcId="{D11816DB-1886-884E-9351-58FB29137A7D}" destId="{CAA7ED9A-0C89-F442-B213-DA0D806235CE}" srcOrd="1" destOrd="0" presId="urn:microsoft.com/office/officeart/2008/layout/AlternatingHexagons"/>
    <dgm:cxn modelId="{C103E500-F007-F447-8EC8-6A483E5282CC}" type="presParOf" srcId="{D11816DB-1886-884E-9351-58FB29137A7D}" destId="{D3FAD89E-3ACA-9E4F-8F9E-FC632AF4F8A6}" srcOrd="2" destOrd="0" presId="urn:microsoft.com/office/officeart/2008/layout/AlternatingHexagons"/>
    <dgm:cxn modelId="{02F0D25D-5499-AD44-964D-4280D27C2C78}" type="presParOf" srcId="{D3FAD89E-3ACA-9E4F-8F9E-FC632AF4F8A6}" destId="{3FCAB560-554F-3A43-ABB9-8067EBDE5496}" srcOrd="0" destOrd="0" presId="urn:microsoft.com/office/officeart/2008/layout/AlternatingHexagons"/>
    <dgm:cxn modelId="{CF90D9BF-F9D2-8E44-A00A-44D4C25F9673}" type="presParOf" srcId="{D3FAD89E-3ACA-9E4F-8F9E-FC632AF4F8A6}" destId="{740A7474-E0BA-324C-9157-01C22A274296}" srcOrd="1" destOrd="0" presId="urn:microsoft.com/office/officeart/2008/layout/AlternatingHexagons"/>
    <dgm:cxn modelId="{65BCD913-E713-7747-8B71-B95DC529CB4E}" type="presParOf" srcId="{D3FAD89E-3ACA-9E4F-8F9E-FC632AF4F8A6}" destId="{73C2EAA8-CA7C-EA4E-9004-59508E74EDBE}" srcOrd="2" destOrd="0" presId="urn:microsoft.com/office/officeart/2008/layout/AlternatingHexagons"/>
    <dgm:cxn modelId="{45EDB15A-E13C-0349-9D00-233E7A3A4C5F}" type="presParOf" srcId="{D3FAD89E-3ACA-9E4F-8F9E-FC632AF4F8A6}" destId="{367DA04D-B740-FD45-9BF2-47DA70A3231E}" srcOrd="3" destOrd="0" presId="urn:microsoft.com/office/officeart/2008/layout/AlternatingHexagons"/>
    <dgm:cxn modelId="{76E7AF0F-B6F7-EB43-AB78-611FC1284730}" type="presParOf" srcId="{D3FAD89E-3ACA-9E4F-8F9E-FC632AF4F8A6}" destId="{908E41A1-7638-EB4C-9416-AD8C5B0C5E02}" srcOrd="4" destOrd="0" presId="urn:microsoft.com/office/officeart/2008/layout/AlternatingHexagons"/>
    <dgm:cxn modelId="{AF39EC30-3213-744D-82AC-D4F25E2B7576}" type="presParOf" srcId="{D11816DB-1886-884E-9351-58FB29137A7D}" destId="{D3131ECF-4967-EF4B-A10F-934AA16AE451}" srcOrd="3" destOrd="0" presId="urn:microsoft.com/office/officeart/2008/layout/AlternatingHexagons"/>
    <dgm:cxn modelId="{FEDFBD5A-0EAB-A940-A74A-F7DA5BAE5A2D}" type="presParOf" srcId="{D11816DB-1886-884E-9351-58FB29137A7D}" destId="{28A6DB7D-14B2-4E46-9669-3505E9612250}" srcOrd="4" destOrd="0" presId="urn:microsoft.com/office/officeart/2008/layout/AlternatingHexagons"/>
    <dgm:cxn modelId="{FE6BBD9E-61EE-1746-987B-657033EFE2FD}" type="presParOf" srcId="{28A6DB7D-14B2-4E46-9669-3505E9612250}" destId="{3A8F24B7-E46A-D042-8C23-6A213EAA8DE3}" srcOrd="0" destOrd="0" presId="urn:microsoft.com/office/officeart/2008/layout/AlternatingHexagons"/>
    <dgm:cxn modelId="{D4CDB17D-D40B-164C-84A2-03D92F552B9D}" type="presParOf" srcId="{28A6DB7D-14B2-4E46-9669-3505E9612250}" destId="{F85E15E4-BBFC-BC45-980E-D9F45BEA797D}" srcOrd="1" destOrd="0" presId="urn:microsoft.com/office/officeart/2008/layout/AlternatingHexagons"/>
    <dgm:cxn modelId="{89E05F35-4A9A-6241-88A9-B8660360D665}" type="presParOf" srcId="{28A6DB7D-14B2-4E46-9669-3505E9612250}" destId="{622C75A6-FF60-8047-88BC-D4A0E4273813}" srcOrd="2" destOrd="0" presId="urn:microsoft.com/office/officeart/2008/layout/AlternatingHexagons"/>
    <dgm:cxn modelId="{2E27D121-DA16-1F4D-85FF-1AC10B4FB209}" type="presParOf" srcId="{28A6DB7D-14B2-4E46-9669-3505E9612250}" destId="{89F75256-F9E4-784E-A031-EF2162DA62A9}" srcOrd="3" destOrd="0" presId="urn:microsoft.com/office/officeart/2008/layout/AlternatingHexagons"/>
    <dgm:cxn modelId="{09F94908-8A6A-F043-926F-AD96330B38E8}" type="presParOf" srcId="{28A6DB7D-14B2-4E46-9669-3505E9612250}" destId="{CB6B0CDC-C0D9-274C-8167-41DB71AC43B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A4704-8114-8444-91FB-A595E6FBA13B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2C0EDA0-05D4-D945-9FBB-CBADC44A146D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打破产业边界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BB041F66-11F3-0843-B817-5C4D18EABD17}" type="parTrans" cxnId="{C819CE96-1DD1-DD48-B861-3B4F21CB4A46}">
      <dgm:prSet/>
      <dgm:spPr/>
      <dgm:t>
        <a:bodyPr/>
        <a:lstStyle/>
        <a:p>
          <a:endParaRPr lang="zh-CN" altLang="en-US"/>
        </a:p>
      </dgm:t>
    </dgm:pt>
    <dgm:pt modelId="{DB952271-0D2E-A14B-BB4D-558646662CE3}" type="sibTrans" cxnId="{C819CE96-1DD1-DD48-B861-3B4F21CB4A46}">
      <dgm:prSet/>
      <dgm:spPr/>
      <dgm:t>
        <a:bodyPr/>
        <a:lstStyle/>
        <a:p>
          <a:endParaRPr lang="zh-CN" altLang="en-US"/>
        </a:p>
      </dgm:t>
    </dgm:pt>
    <dgm:pt modelId="{217A158B-4865-4944-A45C-4B32F5122FA7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重新社会分工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436E28B6-0EB2-5C46-8D0F-9D64F4172665}" type="parTrans" cxnId="{4170CF88-EED5-B248-96F6-5DCC2F5BEA88}">
      <dgm:prSet/>
      <dgm:spPr/>
      <dgm:t>
        <a:bodyPr/>
        <a:lstStyle/>
        <a:p>
          <a:endParaRPr lang="zh-CN" altLang="en-US"/>
        </a:p>
      </dgm:t>
    </dgm:pt>
    <dgm:pt modelId="{DA862794-5910-3741-8A5C-DBC9F230D681}" type="sibTrans" cxnId="{4170CF88-EED5-B248-96F6-5DCC2F5BEA88}">
      <dgm:prSet/>
      <dgm:spPr/>
      <dgm:t>
        <a:bodyPr/>
        <a:lstStyle/>
        <a:p>
          <a:endParaRPr lang="zh-CN" altLang="en-US"/>
        </a:p>
      </dgm:t>
    </dgm:pt>
    <dgm:pt modelId="{4684A1C0-DE5B-F343-9410-CD30291EBE15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重构产业生态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C3C41AEB-DB69-8B4D-80BA-4E2D7F4E5F7E}" type="parTrans" cxnId="{83A80D34-FD14-3A48-991F-24B4ED23BB32}">
      <dgm:prSet/>
      <dgm:spPr/>
      <dgm:t>
        <a:bodyPr/>
        <a:lstStyle/>
        <a:p>
          <a:endParaRPr lang="zh-CN" altLang="en-US"/>
        </a:p>
      </dgm:t>
    </dgm:pt>
    <dgm:pt modelId="{BA40A6B7-6DD2-3D49-9ACD-8DB982029B00}" type="sibTrans" cxnId="{83A80D34-FD14-3A48-991F-24B4ED23BB32}">
      <dgm:prSet/>
      <dgm:spPr/>
      <dgm:t>
        <a:bodyPr/>
        <a:lstStyle/>
        <a:p>
          <a:endParaRPr lang="zh-CN" altLang="en-US"/>
        </a:p>
      </dgm:t>
    </dgm:pt>
    <dgm:pt modelId="{540C1D77-7480-944B-9476-3510C76308A8}" type="pres">
      <dgm:prSet presAssocID="{4D4A4704-8114-8444-91FB-A595E6FBA13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220F36E-D00D-7043-B880-C2436496D649}" type="pres">
      <dgm:prSet presAssocID="{22C0EDA0-05D4-D945-9FBB-CBADC44A146D}" presName="composite" presStyleCnt="0"/>
      <dgm:spPr/>
    </dgm:pt>
    <dgm:pt modelId="{F48C6BC3-D616-934B-B867-D6FB05A90CCF}" type="pres">
      <dgm:prSet presAssocID="{22C0EDA0-05D4-D945-9FBB-CBADC44A146D}" presName="LShape" presStyleLbl="alignNode1" presStyleIdx="0" presStyleCnt="5"/>
      <dgm:spPr/>
    </dgm:pt>
    <dgm:pt modelId="{FC5F538D-61FA-7C4C-A071-07C43D2331CC}" type="pres">
      <dgm:prSet presAssocID="{22C0EDA0-05D4-D945-9FBB-CBADC44A146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5463E3-974A-1745-A0C6-9B62BE33AC30}" type="pres">
      <dgm:prSet presAssocID="{22C0EDA0-05D4-D945-9FBB-CBADC44A146D}" presName="Triangle" presStyleLbl="alignNode1" presStyleIdx="1" presStyleCnt="5"/>
      <dgm:spPr/>
    </dgm:pt>
    <dgm:pt modelId="{0836C700-2A9C-DC45-A95B-62693AFD7BB5}" type="pres">
      <dgm:prSet presAssocID="{DB952271-0D2E-A14B-BB4D-558646662CE3}" presName="sibTrans" presStyleCnt="0"/>
      <dgm:spPr/>
    </dgm:pt>
    <dgm:pt modelId="{F8FAE81A-60AF-C349-B199-300205195074}" type="pres">
      <dgm:prSet presAssocID="{DB952271-0D2E-A14B-BB4D-558646662CE3}" presName="space" presStyleCnt="0"/>
      <dgm:spPr/>
    </dgm:pt>
    <dgm:pt modelId="{9986DDCD-C559-4741-9FFC-366A11B1B8C0}" type="pres">
      <dgm:prSet presAssocID="{217A158B-4865-4944-A45C-4B32F5122FA7}" presName="composite" presStyleCnt="0"/>
      <dgm:spPr/>
    </dgm:pt>
    <dgm:pt modelId="{055ABABD-F398-8848-8FA5-1D1C2DDDEB06}" type="pres">
      <dgm:prSet presAssocID="{217A158B-4865-4944-A45C-4B32F5122FA7}" presName="LShape" presStyleLbl="alignNode1" presStyleIdx="2" presStyleCnt="5"/>
      <dgm:spPr/>
    </dgm:pt>
    <dgm:pt modelId="{444D7390-77C9-9946-AF0F-957432474E0C}" type="pres">
      <dgm:prSet presAssocID="{217A158B-4865-4944-A45C-4B32F5122FA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294F91-7E78-5D4A-BF22-30645C06340C}" type="pres">
      <dgm:prSet presAssocID="{217A158B-4865-4944-A45C-4B32F5122FA7}" presName="Triangle" presStyleLbl="alignNode1" presStyleIdx="3" presStyleCnt="5"/>
      <dgm:spPr/>
    </dgm:pt>
    <dgm:pt modelId="{7CA423D3-EF98-1944-BCD5-5AD4938C24AF}" type="pres">
      <dgm:prSet presAssocID="{DA862794-5910-3741-8A5C-DBC9F230D681}" presName="sibTrans" presStyleCnt="0"/>
      <dgm:spPr/>
    </dgm:pt>
    <dgm:pt modelId="{ACC3786D-E35C-4B47-9F35-2118072C4776}" type="pres">
      <dgm:prSet presAssocID="{DA862794-5910-3741-8A5C-DBC9F230D681}" presName="space" presStyleCnt="0"/>
      <dgm:spPr/>
    </dgm:pt>
    <dgm:pt modelId="{6A8F4208-9294-7945-92A2-D6D0CC98BFA4}" type="pres">
      <dgm:prSet presAssocID="{4684A1C0-DE5B-F343-9410-CD30291EBE15}" presName="composite" presStyleCnt="0"/>
      <dgm:spPr/>
    </dgm:pt>
    <dgm:pt modelId="{7AC3CC07-B6C3-004B-83B9-F1D2C1C95D83}" type="pres">
      <dgm:prSet presAssocID="{4684A1C0-DE5B-F343-9410-CD30291EBE15}" presName="LShape" presStyleLbl="alignNode1" presStyleIdx="4" presStyleCnt="5"/>
      <dgm:spPr/>
    </dgm:pt>
    <dgm:pt modelId="{4AF1549A-BBCC-D54C-AC18-3F5D73AE95EB}" type="pres">
      <dgm:prSet presAssocID="{4684A1C0-DE5B-F343-9410-CD30291EBE1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819CE96-1DD1-DD48-B861-3B4F21CB4A46}" srcId="{4D4A4704-8114-8444-91FB-A595E6FBA13B}" destId="{22C0EDA0-05D4-D945-9FBB-CBADC44A146D}" srcOrd="0" destOrd="0" parTransId="{BB041F66-11F3-0843-B817-5C4D18EABD17}" sibTransId="{DB952271-0D2E-A14B-BB4D-558646662CE3}"/>
    <dgm:cxn modelId="{B1908D67-92F0-BF49-876E-906816499FAD}" type="presOf" srcId="{4D4A4704-8114-8444-91FB-A595E6FBA13B}" destId="{540C1D77-7480-944B-9476-3510C76308A8}" srcOrd="0" destOrd="0" presId="urn:microsoft.com/office/officeart/2009/3/layout/StepUpProcess"/>
    <dgm:cxn modelId="{3008BDE5-9B86-524C-BF5B-C84471B0B0DB}" type="presOf" srcId="{22C0EDA0-05D4-D945-9FBB-CBADC44A146D}" destId="{FC5F538D-61FA-7C4C-A071-07C43D2331CC}" srcOrd="0" destOrd="0" presId="urn:microsoft.com/office/officeart/2009/3/layout/StepUpProcess"/>
    <dgm:cxn modelId="{2D093544-15BD-6541-896C-4667C528A9F7}" type="presOf" srcId="{4684A1C0-DE5B-F343-9410-CD30291EBE15}" destId="{4AF1549A-BBCC-D54C-AC18-3F5D73AE95EB}" srcOrd="0" destOrd="0" presId="urn:microsoft.com/office/officeart/2009/3/layout/StepUpProcess"/>
    <dgm:cxn modelId="{A5C14297-330B-AE42-BFDF-4C20EDD9DCE9}" type="presOf" srcId="{217A158B-4865-4944-A45C-4B32F5122FA7}" destId="{444D7390-77C9-9946-AF0F-957432474E0C}" srcOrd="0" destOrd="0" presId="urn:microsoft.com/office/officeart/2009/3/layout/StepUpProcess"/>
    <dgm:cxn modelId="{4170CF88-EED5-B248-96F6-5DCC2F5BEA88}" srcId="{4D4A4704-8114-8444-91FB-A595E6FBA13B}" destId="{217A158B-4865-4944-A45C-4B32F5122FA7}" srcOrd="1" destOrd="0" parTransId="{436E28B6-0EB2-5C46-8D0F-9D64F4172665}" sibTransId="{DA862794-5910-3741-8A5C-DBC9F230D681}"/>
    <dgm:cxn modelId="{83A80D34-FD14-3A48-991F-24B4ED23BB32}" srcId="{4D4A4704-8114-8444-91FB-A595E6FBA13B}" destId="{4684A1C0-DE5B-F343-9410-CD30291EBE15}" srcOrd="2" destOrd="0" parTransId="{C3C41AEB-DB69-8B4D-80BA-4E2D7F4E5F7E}" sibTransId="{BA40A6B7-6DD2-3D49-9ACD-8DB982029B00}"/>
    <dgm:cxn modelId="{8D43361D-2E39-5148-8B20-0AA219B32F2B}" type="presParOf" srcId="{540C1D77-7480-944B-9476-3510C76308A8}" destId="{7220F36E-D00D-7043-B880-C2436496D649}" srcOrd="0" destOrd="0" presId="urn:microsoft.com/office/officeart/2009/3/layout/StepUpProcess"/>
    <dgm:cxn modelId="{03F3D0E3-D638-DE44-9334-CCB0B52310E4}" type="presParOf" srcId="{7220F36E-D00D-7043-B880-C2436496D649}" destId="{F48C6BC3-D616-934B-B867-D6FB05A90CCF}" srcOrd="0" destOrd="0" presId="urn:microsoft.com/office/officeart/2009/3/layout/StepUpProcess"/>
    <dgm:cxn modelId="{5B19681F-99C8-134B-9245-45146D5ACB88}" type="presParOf" srcId="{7220F36E-D00D-7043-B880-C2436496D649}" destId="{FC5F538D-61FA-7C4C-A071-07C43D2331CC}" srcOrd="1" destOrd="0" presId="urn:microsoft.com/office/officeart/2009/3/layout/StepUpProcess"/>
    <dgm:cxn modelId="{0C01A154-8448-BD4B-803B-4139F2119589}" type="presParOf" srcId="{7220F36E-D00D-7043-B880-C2436496D649}" destId="{8F5463E3-974A-1745-A0C6-9B62BE33AC30}" srcOrd="2" destOrd="0" presId="urn:microsoft.com/office/officeart/2009/3/layout/StepUpProcess"/>
    <dgm:cxn modelId="{647FE786-B2B0-1645-B703-06213F6E617A}" type="presParOf" srcId="{540C1D77-7480-944B-9476-3510C76308A8}" destId="{0836C700-2A9C-DC45-A95B-62693AFD7BB5}" srcOrd="1" destOrd="0" presId="urn:microsoft.com/office/officeart/2009/3/layout/StepUpProcess"/>
    <dgm:cxn modelId="{F3F386EB-5F30-8741-8A8A-3B1F6F028A18}" type="presParOf" srcId="{0836C700-2A9C-DC45-A95B-62693AFD7BB5}" destId="{F8FAE81A-60AF-C349-B199-300205195074}" srcOrd="0" destOrd="0" presId="urn:microsoft.com/office/officeart/2009/3/layout/StepUpProcess"/>
    <dgm:cxn modelId="{F4C1E57D-6846-4B4D-9B95-50AF562140E3}" type="presParOf" srcId="{540C1D77-7480-944B-9476-3510C76308A8}" destId="{9986DDCD-C559-4741-9FFC-366A11B1B8C0}" srcOrd="2" destOrd="0" presId="urn:microsoft.com/office/officeart/2009/3/layout/StepUpProcess"/>
    <dgm:cxn modelId="{525CF5D8-2E74-124B-8767-2AAC6A24F173}" type="presParOf" srcId="{9986DDCD-C559-4741-9FFC-366A11B1B8C0}" destId="{055ABABD-F398-8848-8FA5-1D1C2DDDEB06}" srcOrd="0" destOrd="0" presId="urn:microsoft.com/office/officeart/2009/3/layout/StepUpProcess"/>
    <dgm:cxn modelId="{2B676716-7AD0-554D-9985-EBECC864C9E2}" type="presParOf" srcId="{9986DDCD-C559-4741-9FFC-366A11B1B8C0}" destId="{444D7390-77C9-9946-AF0F-957432474E0C}" srcOrd="1" destOrd="0" presId="urn:microsoft.com/office/officeart/2009/3/layout/StepUpProcess"/>
    <dgm:cxn modelId="{12EE542F-B97F-7742-ABF3-4B6B159153AB}" type="presParOf" srcId="{9986DDCD-C559-4741-9FFC-366A11B1B8C0}" destId="{DB294F91-7E78-5D4A-BF22-30645C06340C}" srcOrd="2" destOrd="0" presId="urn:microsoft.com/office/officeart/2009/3/layout/StepUpProcess"/>
    <dgm:cxn modelId="{A0ED6152-FDDC-EE41-9437-9A806B324289}" type="presParOf" srcId="{540C1D77-7480-944B-9476-3510C76308A8}" destId="{7CA423D3-EF98-1944-BCD5-5AD4938C24AF}" srcOrd="3" destOrd="0" presId="urn:microsoft.com/office/officeart/2009/3/layout/StepUpProcess"/>
    <dgm:cxn modelId="{AD427302-23EB-EB4C-BB92-A322A5C913D7}" type="presParOf" srcId="{7CA423D3-EF98-1944-BCD5-5AD4938C24AF}" destId="{ACC3786D-E35C-4B47-9F35-2118072C4776}" srcOrd="0" destOrd="0" presId="urn:microsoft.com/office/officeart/2009/3/layout/StepUpProcess"/>
    <dgm:cxn modelId="{9E7044F0-CAEF-084F-85AD-8A44571E957F}" type="presParOf" srcId="{540C1D77-7480-944B-9476-3510C76308A8}" destId="{6A8F4208-9294-7945-92A2-D6D0CC98BFA4}" srcOrd="4" destOrd="0" presId="urn:microsoft.com/office/officeart/2009/3/layout/StepUpProcess"/>
    <dgm:cxn modelId="{F18B1016-DC83-714F-BE6E-824EE47E8AE8}" type="presParOf" srcId="{6A8F4208-9294-7945-92A2-D6D0CC98BFA4}" destId="{7AC3CC07-B6C3-004B-83B9-F1D2C1C95D83}" srcOrd="0" destOrd="0" presId="urn:microsoft.com/office/officeart/2009/3/layout/StepUpProcess"/>
    <dgm:cxn modelId="{6E0548D1-EF07-CC4F-8314-A34B71D5ADA1}" type="presParOf" srcId="{6A8F4208-9294-7945-92A2-D6D0CC98BFA4}" destId="{4AF1549A-BBCC-D54C-AC18-3F5D73AE95E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C2D421-8254-F74B-BAFA-27002DA35C7F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D3F5CB-1DC2-5E46-B1E4-0E3396A7B5D1}">
      <dgm:prSet phldrT="[文本]"/>
      <dgm:spPr/>
      <dgm:t>
        <a:bodyPr/>
        <a:lstStyle/>
        <a:p>
          <a:r>
            <a:rPr lang="zh-CN" altLang="en-US" dirty="0" smtClean="0"/>
            <a:t>技术能力</a:t>
          </a:r>
          <a:endParaRPr lang="zh-CN" altLang="en-US" dirty="0"/>
        </a:p>
      </dgm:t>
    </dgm:pt>
    <dgm:pt modelId="{4F557610-07F7-8046-A5CC-7282C2E54C59}" type="parTrans" cxnId="{8ED78E28-2AAF-714E-A6F8-433F6394C8C3}">
      <dgm:prSet/>
      <dgm:spPr/>
      <dgm:t>
        <a:bodyPr/>
        <a:lstStyle/>
        <a:p>
          <a:endParaRPr lang="zh-CN" altLang="en-US"/>
        </a:p>
      </dgm:t>
    </dgm:pt>
    <dgm:pt modelId="{C598A8A2-3013-1942-B77E-9738209607BA}" type="sibTrans" cxnId="{8ED78E28-2AAF-714E-A6F8-433F6394C8C3}">
      <dgm:prSet/>
      <dgm:spPr/>
      <dgm:t>
        <a:bodyPr/>
        <a:lstStyle/>
        <a:p>
          <a:endParaRPr lang="zh-CN" altLang="en-US"/>
        </a:p>
      </dgm:t>
    </dgm:pt>
    <dgm:pt modelId="{6A11F2FB-E5D7-1D4A-BDB1-38898901FDA7}">
      <dgm:prSet phldrT="[文本]"/>
      <dgm:spPr/>
      <dgm:t>
        <a:bodyPr/>
        <a:lstStyle/>
        <a:p>
          <a:r>
            <a:rPr lang="zh-CN" altLang="en-US" dirty="0" smtClean="0"/>
            <a:t>开发环境</a:t>
          </a:r>
          <a:endParaRPr lang="zh-CN" altLang="en-US" dirty="0"/>
        </a:p>
      </dgm:t>
    </dgm:pt>
    <dgm:pt modelId="{ED51F357-6DA6-2C49-ACC7-236D12D1BB7E}" type="parTrans" cxnId="{CAFFAF13-E853-DE43-8CE4-8508B5E43F33}">
      <dgm:prSet/>
      <dgm:spPr/>
      <dgm:t>
        <a:bodyPr/>
        <a:lstStyle/>
        <a:p>
          <a:endParaRPr lang="zh-CN" altLang="en-US"/>
        </a:p>
      </dgm:t>
    </dgm:pt>
    <dgm:pt modelId="{25CBEE79-6D18-A04D-B951-A1E7902652CF}" type="sibTrans" cxnId="{CAFFAF13-E853-DE43-8CE4-8508B5E43F33}">
      <dgm:prSet/>
      <dgm:spPr/>
      <dgm:t>
        <a:bodyPr/>
        <a:lstStyle/>
        <a:p>
          <a:endParaRPr lang="zh-CN" altLang="en-US"/>
        </a:p>
      </dgm:t>
    </dgm:pt>
    <dgm:pt modelId="{CAC995BD-EF79-5344-BA5A-BCBABD9F4E36}">
      <dgm:prSet phldrT="[文本]"/>
      <dgm:spPr/>
      <dgm:t>
        <a:bodyPr/>
        <a:lstStyle/>
        <a:p>
          <a:r>
            <a:rPr lang="zh-CN" altLang="en-US" dirty="0" smtClean="0"/>
            <a:t>行业能力</a:t>
          </a:r>
          <a:endParaRPr lang="zh-CN" altLang="en-US" dirty="0"/>
        </a:p>
      </dgm:t>
    </dgm:pt>
    <dgm:pt modelId="{9F6302D6-47B9-EF4A-8F0C-86B0BE024F06}" type="parTrans" cxnId="{A7FA1B8E-122C-8045-AF7D-5C28E776A4FA}">
      <dgm:prSet/>
      <dgm:spPr/>
      <dgm:t>
        <a:bodyPr/>
        <a:lstStyle/>
        <a:p>
          <a:endParaRPr lang="zh-CN" altLang="en-US"/>
        </a:p>
      </dgm:t>
    </dgm:pt>
    <dgm:pt modelId="{E96AA8F4-FAEA-964D-A219-6DBD91A9AE80}" type="sibTrans" cxnId="{A7FA1B8E-122C-8045-AF7D-5C28E776A4FA}">
      <dgm:prSet/>
      <dgm:spPr/>
      <dgm:t>
        <a:bodyPr/>
        <a:lstStyle/>
        <a:p>
          <a:endParaRPr lang="zh-CN" altLang="en-US"/>
        </a:p>
      </dgm:t>
    </dgm:pt>
    <dgm:pt modelId="{D6880067-0784-F242-ADDB-C2F9053BCFBA}">
      <dgm:prSet phldrT="[文本]"/>
      <dgm:spPr/>
      <dgm:t>
        <a:bodyPr/>
        <a:lstStyle/>
        <a:p>
          <a:r>
            <a:rPr lang="zh-CN" altLang="en-US" dirty="0" smtClean="0"/>
            <a:t>理论模型</a:t>
          </a:r>
          <a:endParaRPr lang="zh-CN" altLang="en-US" dirty="0"/>
        </a:p>
      </dgm:t>
    </dgm:pt>
    <dgm:pt modelId="{63144114-8E6F-7944-B255-243E7738D8DB}" type="parTrans" cxnId="{E460176A-A1B9-E143-83F1-C5D1D2CE9C21}">
      <dgm:prSet/>
      <dgm:spPr/>
      <dgm:t>
        <a:bodyPr/>
        <a:lstStyle/>
        <a:p>
          <a:endParaRPr lang="zh-CN" altLang="en-US"/>
        </a:p>
      </dgm:t>
    </dgm:pt>
    <dgm:pt modelId="{83BDC589-7856-4F49-9D3C-BEA5D26309C7}" type="sibTrans" cxnId="{E460176A-A1B9-E143-83F1-C5D1D2CE9C21}">
      <dgm:prSet/>
      <dgm:spPr/>
      <dgm:t>
        <a:bodyPr/>
        <a:lstStyle/>
        <a:p>
          <a:endParaRPr lang="zh-CN" altLang="en-US"/>
        </a:p>
      </dgm:t>
    </dgm:pt>
    <dgm:pt modelId="{9F8F20D5-A7CF-BE43-9530-32449C83BF48}">
      <dgm:prSet phldrT="[文本]"/>
      <dgm:spPr/>
      <dgm:t>
        <a:bodyPr/>
        <a:lstStyle/>
        <a:p>
          <a:r>
            <a:rPr lang="zh-CN" altLang="en-US" dirty="0" smtClean="0"/>
            <a:t>逻辑模型</a:t>
          </a:r>
          <a:endParaRPr lang="zh-CN" altLang="en-US" dirty="0"/>
        </a:p>
      </dgm:t>
    </dgm:pt>
    <dgm:pt modelId="{7D9271F3-9FCA-6B43-9117-4DB9D8956C91}" type="parTrans" cxnId="{BC93E04B-75BF-B54F-BBA4-19A5540CB9C0}">
      <dgm:prSet/>
      <dgm:spPr/>
      <dgm:t>
        <a:bodyPr/>
        <a:lstStyle/>
        <a:p>
          <a:endParaRPr lang="zh-CN" altLang="en-US"/>
        </a:p>
      </dgm:t>
    </dgm:pt>
    <dgm:pt modelId="{E48ED4EF-FBC6-114E-AC4E-818A7BF844C5}" type="sibTrans" cxnId="{BC93E04B-75BF-B54F-BBA4-19A5540CB9C0}">
      <dgm:prSet/>
      <dgm:spPr/>
      <dgm:t>
        <a:bodyPr/>
        <a:lstStyle/>
        <a:p>
          <a:endParaRPr lang="zh-CN" altLang="en-US"/>
        </a:p>
      </dgm:t>
    </dgm:pt>
    <dgm:pt modelId="{506D9F17-F725-0740-9127-A6C05EEE792C}">
      <dgm:prSet phldrT="[文本]"/>
      <dgm:spPr/>
      <dgm:t>
        <a:bodyPr/>
        <a:lstStyle/>
        <a:p>
          <a:r>
            <a:rPr lang="zh-CN" altLang="en-US" dirty="0" smtClean="0"/>
            <a:t>部件模型</a:t>
          </a:r>
          <a:endParaRPr lang="zh-CN" altLang="en-US" dirty="0"/>
        </a:p>
      </dgm:t>
    </dgm:pt>
    <dgm:pt modelId="{D73A7A0B-BEBA-A245-A800-58FF7D345B5B}" type="parTrans" cxnId="{BD29C9A6-91DF-B44D-8379-444D823C541E}">
      <dgm:prSet/>
      <dgm:spPr/>
      <dgm:t>
        <a:bodyPr/>
        <a:lstStyle/>
        <a:p>
          <a:endParaRPr lang="zh-CN" altLang="en-US"/>
        </a:p>
      </dgm:t>
    </dgm:pt>
    <dgm:pt modelId="{041295A5-7722-3D4F-8EB0-06470D9DCC04}" type="sibTrans" cxnId="{BD29C9A6-91DF-B44D-8379-444D823C541E}">
      <dgm:prSet/>
      <dgm:spPr/>
      <dgm:t>
        <a:bodyPr/>
        <a:lstStyle/>
        <a:p>
          <a:endParaRPr lang="zh-CN" altLang="en-US"/>
        </a:p>
      </dgm:t>
    </dgm:pt>
    <dgm:pt modelId="{5CA0E48B-74DC-524F-A51B-95A92B56596A}">
      <dgm:prSet phldrT="[文本]"/>
      <dgm:spPr/>
      <dgm:t>
        <a:bodyPr/>
        <a:lstStyle/>
        <a:p>
          <a:r>
            <a:rPr lang="zh-CN" altLang="en-US" dirty="0" smtClean="0"/>
            <a:t>工艺模型</a:t>
          </a:r>
          <a:endParaRPr lang="zh-CN" altLang="en-US" dirty="0"/>
        </a:p>
      </dgm:t>
    </dgm:pt>
    <dgm:pt modelId="{A1E4F3CC-805F-D247-925B-0113AC6A0472}" type="parTrans" cxnId="{3E79ECD6-29B7-9F4F-965D-7FDCB00B1F38}">
      <dgm:prSet/>
      <dgm:spPr/>
      <dgm:t>
        <a:bodyPr/>
        <a:lstStyle/>
        <a:p>
          <a:endParaRPr lang="zh-CN" altLang="en-US"/>
        </a:p>
      </dgm:t>
    </dgm:pt>
    <dgm:pt modelId="{731A939E-4804-5644-8366-C3FB1B4212F1}" type="sibTrans" cxnId="{3E79ECD6-29B7-9F4F-965D-7FDCB00B1F38}">
      <dgm:prSet/>
      <dgm:spPr/>
      <dgm:t>
        <a:bodyPr/>
        <a:lstStyle/>
        <a:p>
          <a:endParaRPr lang="zh-CN" altLang="en-US"/>
        </a:p>
      </dgm:t>
    </dgm:pt>
    <dgm:pt modelId="{2A365B77-A6BA-F64E-8947-457701A391A8}">
      <dgm:prSet phldrT="[文本]"/>
      <dgm:spPr/>
      <dgm:t>
        <a:bodyPr/>
        <a:lstStyle/>
        <a:p>
          <a:r>
            <a:rPr lang="zh-CN" altLang="en-US" dirty="0" smtClean="0"/>
            <a:t>故障模型</a:t>
          </a:r>
          <a:endParaRPr lang="zh-CN" altLang="en-US" dirty="0"/>
        </a:p>
      </dgm:t>
    </dgm:pt>
    <dgm:pt modelId="{1929613B-E92A-6E47-815E-583A1AF04F5A}" type="parTrans" cxnId="{EC698468-4B1F-B64D-8B04-6F74B1F02679}">
      <dgm:prSet/>
      <dgm:spPr/>
      <dgm:t>
        <a:bodyPr/>
        <a:lstStyle/>
        <a:p>
          <a:endParaRPr lang="zh-CN" altLang="en-US"/>
        </a:p>
      </dgm:t>
    </dgm:pt>
    <dgm:pt modelId="{2C8078DD-5BAF-C94C-A0F4-94BEACB26C52}" type="sibTrans" cxnId="{EC698468-4B1F-B64D-8B04-6F74B1F02679}">
      <dgm:prSet/>
      <dgm:spPr/>
      <dgm:t>
        <a:bodyPr/>
        <a:lstStyle/>
        <a:p>
          <a:endParaRPr lang="zh-CN" altLang="en-US"/>
        </a:p>
      </dgm:t>
    </dgm:pt>
    <dgm:pt modelId="{6F7AA01B-DD73-0E47-B024-30B32B0C25FD}">
      <dgm:prSet phldrT="[文本]"/>
      <dgm:spPr/>
      <dgm:t>
        <a:bodyPr/>
        <a:lstStyle/>
        <a:p>
          <a:r>
            <a:rPr lang="zh-CN" altLang="en-US" dirty="0" smtClean="0"/>
            <a:t>仿真模型</a:t>
          </a:r>
          <a:endParaRPr lang="zh-CN" altLang="en-US" dirty="0"/>
        </a:p>
      </dgm:t>
    </dgm:pt>
    <dgm:pt modelId="{DC4D1480-46F8-F742-BCC1-A937729D860F}" type="parTrans" cxnId="{6E3183B9-0521-334A-A9FF-610AD1CC0C76}">
      <dgm:prSet/>
      <dgm:spPr/>
      <dgm:t>
        <a:bodyPr/>
        <a:lstStyle/>
        <a:p>
          <a:endParaRPr lang="zh-CN" altLang="en-US"/>
        </a:p>
      </dgm:t>
    </dgm:pt>
    <dgm:pt modelId="{1A9C91BC-54C8-2247-92E6-974D00178D75}" type="sibTrans" cxnId="{6E3183B9-0521-334A-A9FF-610AD1CC0C76}">
      <dgm:prSet/>
      <dgm:spPr/>
      <dgm:t>
        <a:bodyPr/>
        <a:lstStyle/>
        <a:p>
          <a:endParaRPr lang="zh-CN" altLang="en-US"/>
        </a:p>
      </dgm:t>
    </dgm:pt>
    <dgm:pt modelId="{A0BB0D96-A3C5-0C4D-BFF9-4E4EB030D377}">
      <dgm:prSet phldrT="[文本]"/>
      <dgm:spPr/>
      <dgm:t>
        <a:bodyPr/>
        <a:lstStyle/>
        <a:p>
          <a:r>
            <a:rPr lang="zh-CN" altLang="en-US" dirty="0" smtClean="0"/>
            <a:t>运行环境</a:t>
          </a:r>
          <a:endParaRPr lang="zh-CN" altLang="en-US" dirty="0"/>
        </a:p>
      </dgm:t>
    </dgm:pt>
    <dgm:pt modelId="{A1CCCFD7-48E0-094A-ADB7-0A36F8D3AEA6}" type="parTrans" cxnId="{ABC36CF3-9BAD-C94C-B5EB-55897182AA95}">
      <dgm:prSet/>
      <dgm:spPr/>
      <dgm:t>
        <a:bodyPr/>
        <a:lstStyle/>
        <a:p>
          <a:endParaRPr lang="zh-CN" altLang="en-US"/>
        </a:p>
      </dgm:t>
    </dgm:pt>
    <dgm:pt modelId="{D7FF7863-64BC-C444-A9AD-BA07F5B7CDB6}" type="sibTrans" cxnId="{ABC36CF3-9BAD-C94C-B5EB-55897182AA95}">
      <dgm:prSet/>
      <dgm:spPr/>
      <dgm:t>
        <a:bodyPr/>
        <a:lstStyle/>
        <a:p>
          <a:endParaRPr lang="zh-CN" altLang="en-US"/>
        </a:p>
      </dgm:t>
    </dgm:pt>
    <dgm:pt modelId="{DF7BEEB8-CBA8-A443-B5E3-344AB044A840}">
      <dgm:prSet phldrT="[文本]"/>
      <dgm:spPr/>
      <dgm:t>
        <a:bodyPr/>
        <a:lstStyle/>
        <a:p>
          <a:r>
            <a:rPr lang="zh-CN" altLang="en-US" dirty="0" smtClean="0"/>
            <a:t>通讯能力</a:t>
          </a:r>
          <a:endParaRPr lang="zh-CN" altLang="en-US" dirty="0"/>
        </a:p>
      </dgm:t>
    </dgm:pt>
    <dgm:pt modelId="{F87632DF-4D76-064D-BCE7-65A68326A9E0}" type="parTrans" cxnId="{0DA7753C-0C7E-AD4E-8BCE-DDD4B25A3611}">
      <dgm:prSet/>
      <dgm:spPr/>
      <dgm:t>
        <a:bodyPr/>
        <a:lstStyle/>
        <a:p>
          <a:endParaRPr lang="zh-CN" altLang="en-US"/>
        </a:p>
      </dgm:t>
    </dgm:pt>
    <dgm:pt modelId="{71F157C4-899A-7E44-A4FC-E39BE5EE8A7A}" type="sibTrans" cxnId="{0DA7753C-0C7E-AD4E-8BCE-DDD4B25A3611}">
      <dgm:prSet/>
      <dgm:spPr/>
      <dgm:t>
        <a:bodyPr/>
        <a:lstStyle/>
        <a:p>
          <a:endParaRPr lang="zh-CN" altLang="en-US"/>
        </a:p>
      </dgm:t>
    </dgm:pt>
    <dgm:pt modelId="{D3C817BC-6D8A-6543-A1D8-1875EE9E97D8}">
      <dgm:prSet phldrT="[文本]"/>
      <dgm:spPr/>
      <dgm:t>
        <a:bodyPr/>
        <a:lstStyle/>
        <a:p>
          <a:r>
            <a:rPr lang="zh-CN" altLang="en-US" dirty="0" smtClean="0"/>
            <a:t>大数据、智能能力</a:t>
          </a:r>
          <a:endParaRPr lang="zh-CN" altLang="en-US" dirty="0"/>
        </a:p>
      </dgm:t>
    </dgm:pt>
    <dgm:pt modelId="{9FB53372-46FB-3B41-AA32-A667607ED168}" type="parTrans" cxnId="{388278EE-1C04-D44A-99DB-4DEE3321D175}">
      <dgm:prSet/>
      <dgm:spPr/>
      <dgm:t>
        <a:bodyPr/>
        <a:lstStyle/>
        <a:p>
          <a:endParaRPr lang="zh-CN" altLang="en-US"/>
        </a:p>
      </dgm:t>
    </dgm:pt>
    <dgm:pt modelId="{09B52422-0C91-404B-A465-CAF685660669}" type="sibTrans" cxnId="{388278EE-1C04-D44A-99DB-4DEE3321D175}">
      <dgm:prSet/>
      <dgm:spPr/>
      <dgm:t>
        <a:bodyPr/>
        <a:lstStyle/>
        <a:p>
          <a:endParaRPr lang="zh-CN" altLang="en-US"/>
        </a:p>
      </dgm:t>
    </dgm:pt>
    <dgm:pt modelId="{B416B584-6D7C-7C4E-A9A0-A05E0AFE1838}" type="pres">
      <dgm:prSet presAssocID="{50C2D421-8254-F74B-BAFA-27002DA35C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E39FA07-DB6E-9C4D-B7BD-1DEB382FDD34}" type="pres">
      <dgm:prSet presAssocID="{8AD3F5CB-1DC2-5E46-B1E4-0E3396A7B5D1}" presName="parentText" presStyleLbl="node1" presStyleIdx="0" presStyleCnt="2" custLinFactNeighborY="-542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8137AE-ACB1-1046-ABA1-2E092A54D42C}" type="pres">
      <dgm:prSet presAssocID="{8AD3F5CB-1DC2-5E46-B1E4-0E3396A7B5D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509A5B-5E8F-514C-9765-39D217D3A232}" type="pres">
      <dgm:prSet presAssocID="{CAC995BD-EF79-5344-BA5A-BCBABD9F4E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B18154-521C-D944-B4C7-D98DC07F55B5}" type="pres">
      <dgm:prSet presAssocID="{CAC995BD-EF79-5344-BA5A-BCBABD9F4E3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CC0B51-7782-2340-9E59-F88E07B534A5}" type="presOf" srcId="{D3C817BC-6D8A-6543-A1D8-1875EE9E97D8}" destId="{CA8137AE-ACB1-1046-ABA1-2E092A54D42C}" srcOrd="0" destOrd="3" presId="urn:microsoft.com/office/officeart/2005/8/layout/vList2"/>
    <dgm:cxn modelId="{BC93E04B-75BF-B54F-BBA4-19A5540CB9C0}" srcId="{CAC995BD-EF79-5344-BA5A-BCBABD9F4E36}" destId="{9F8F20D5-A7CF-BE43-9530-32449C83BF48}" srcOrd="1" destOrd="0" parTransId="{7D9271F3-9FCA-6B43-9117-4DB9D8956C91}" sibTransId="{E48ED4EF-FBC6-114E-AC4E-818A7BF844C5}"/>
    <dgm:cxn modelId="{0DA7753C-0C7E-AD4E-8BCE-DDD4B25A3611}" srcId="{8AD3F5CB-1DC2-5E46-B1E4-0E3396A7B5D1}" destId="{DF7BEEB8-CBA8-A443-B5E3-344AB044A840}" srcOrd="2" destOrd="0" parTransId="{F87632DF-4D76-064D-BCE7-65A68326A9E0}" sibTransId="{71F157C4-899A-7E44-A4FC-E39BE5EE8A7A}"/>
    <dgm:cxn modelId="{EC698468-4B1F-B64D-8B04-6F74B1F02679}" srcId="{CAC995BD-EF79-5344-BA5A-BCBABD9F4E36}" destId="{2A365B77-A6BA-F64E-8947-457701A391A8}" srcOrd="4" destOrd="0" parTransId="{1929613B-E92A-6E47-815E-583A1AF04F5A}" sibTransId="{2C8078DD-5BAF-C94C-A0F4-94BEACB26C52}"/>
    <dgm:cxn modelId="{BD29C9A6-91DF-B44D-8379-444D823C541E}" srcId="{CAC995BD-EF79-5344-BA5A-BCBABD9F4E36}" destId="{506D9F17-F725-0740-9127-A6C05EEE792C}" srcOrd="2" destOrd="0" parTransId="{D73A7A0B-BEBA-A245-A800-58FF7D345B5B}" sibTransId="{041295A5-7722-3D4F-8EB0-06470D9DCC04}"/>
    <dgm:cxn modelId="{6BB1E5E2-2845-7040-AB3E-C87E9902ACD9}" type="presOf" srcId="{DF7BEEB8-CBA8-A443-B5E3-344AB044A840}" destId="{CA8137AE-ACB1-1046-ABA1-2E092A54D42C}" srcOrd="0" destOrd="2" presId="urn:microsoft.com/office/officeart/2005/8/layout/vList2"/>
    <dgm:cxn modelId="{E2B657E6-8146-3B42-A648-75CCA030C934}" type="presOf" srcId="{6A11F2FB-E5D7-1D4A-BDB1-38898901FDA7}" destId="{CA8137AE-ACB1-1046-ABA1-2E092A54D42C}" srcOrd="0" destOrd="0" presId="urn:microsoft.com/office/officeart/2005/8/layout/vList2"/>
    <dgm:cxn modelId="{A7FA1B8E-122C-8045-AF7D-5C28E776A4FA}" srcId="{50C2D421-8254-F74B-BAFA-27002DA35C7F}" destId="{CAC995BD-EF79-5344-BA5A-BCBABD9F4E36}" srcOrd="1" destOrd="0" parTransId="{9F6302D6-47B9-EF4A-8F0C-86B0BE024F06}" sibTransId="{E96AA8F4-FAEA-964D-A219-6DBD91A9AE80}"/>
    <dgm:cxn modelId="{6E3183B9-0521-334A-A9FF-610AD1CC0C76}" srcId="{CAC995BD-EF79-5344-BA5A-BCBABD9F4E36}" destId="{6F7AA01B-DD73-0E47-B024-30B32B0C25FD}" srcOrd="5" destOrd="0" parTransId="{DC4D1480-46F8-F742-BCC1-A937729D860F}" sibTransId="{1A9C91BC-54C8-2247-92E6-974D00178D75}"/>
    <dgm:cxn modelId="{9BE85419-E178-564F-AB9E-DAAC6703734F}" type="presOf" srcId="{CAC995BD-EF79-5344-BA5A-BCBABD9F4E36}" destId="{79509A5B-5E8F-514C-9765-39D217D3A232}" srcOrd="0" destOrd="0" presId="urn:microsoft.com/office/officeart/2005/8/layout/vList2"/>
    <dgm:cxn modelId="{CAFFAF13-E853-DE43-8CE4-8508B5E43F33}" srcId="{8AD3F5CB-1DC2-5E46-B1E4-0E3396A7B5D1}" destId="{6A11F2FB-E5D7-1D4A-BDB1-38898901FDA7}" srcOrd="0" destOrd="0" parTransId="{ED51F357-6DA6-2C49-ACC7-236D12D1BB7E}" sibTransId="{25CBEE79-6D18-A04D-B951-A1E7902652CF}"/>
    <dgm:cxn modelId="{215AA6DC-BF52-8247-AC1E-D3831F132655}" type="presOf" srcId="{5CA0E48B-74DC-524F-A51B-95A92B56596A}" destId="{83B18154-521C-D944-B4C7-D98DC07F55B5}" srcOrd="0" destOrd="3" presId="urn:microsoft.com/office/officeart/2005/8/layout/vList2"/>
    <dgm:cxn modelId="{388278EE-1C04-D44A-99DB-4DEE3321D175}" srcId="{8AD3F5CB-1DC2-5E46-B1E4-0E3396A7B5D1}" destId="{D3C817BC-6D8A-6543-A1D8-1875EE9E97D8}" srcOrd="3" destOrd="0" parTransId="{9FB53372-46FB-3B41-AA32-A667607ED168}" sibTransId="{09B52422-0C91-404B-A465-CAF685660669}"/>
    <dgm:cxn modelId="{60BAB7CB-CAC3-BB40-9479-E690F37E837D}" type="presOf" srcId="{2A365B77-A6BA-F64E-8947-457701A391A8}" destId="{83B18154-521C-D944-B4C7-D98DC07F55B5}" srcOrd="0" destOrd="4" presId="urn:microsoft.com/office/officeart/2005/8/layout/vList2"/>
    <dgm:cxn modelId="{3E79ECD6-29B7-9F4F-965D-7FDCB00B1F38}" srcId="{CAC995BD-EF79-5344-BA5A-BCBABD9F4E36}" destId="{5CA0E48B-74DC-524F-A51B-95A92B56596A}" srcOrd="3" destOrd="0" parTransId="{A1E4F3CC-805F-D247-925B-0113AC6A0472}" sibTransId="{731A939E-4804-5644-8366-C3FB1B4212F1}"/>
    <dgm:cxn modelId="{B0313C4B-2FD2-AF4A-A89B-0DC4D16BA68C}" type="presOf" srcId="{506D9F17-F725-0740-9127-A6C05EEE792C}" destId="{83B18154-521C-D944-B4C7-D98DC07F55B5}" srcOrd="0" destOrd="2" presId="urn:microsoft.com/office/officeart/2005/8/layout/vList2"/>
    <dgm:cxn modelId="{775DBB2C-1E1D-E241-A748-E7E63EE66680}" type="presOf" srcId="{6F7AA01B-DD73-0E47-B024-30B32B0C25FD}" destId="{83B18154-521C-D944-B4C7-D98DC07F55B5}" srcOrd="0" destOrd="5" presId="urn:microsoft.com/office/officeart/2005/8/layout/vList2"/>
    <dgm:cxn modelId="{3CB72520-BCA2-FF4B-B5B5-8B32715E7160}" type="presOf" srcId="{50C2D421-8254-F74B-BAFA-27002DA35C7F}" destId="{B416B584-6D7C-7C4E-A9A0-A05E0AFE1838}" srcOrd="0" destOrd="0" presId="urn:microsoft.com/office/officeart/2005/8/layout/vList2"/>
    <dgm:cxn modelId="{8ED78E28-2AAF-714E-A6F8-433F6394C8C3}" srcId="{50C2D421-8254-F74B-BAFA-27002DA35C7F}" destId="{8AD3F5CB-1DC2-5E46-B1E4-0E3396A7B5D1}" srcOrd="0" destOrd="0" parTransId="{4F557610-07F7-8046-A5CC-7282C2E54C59}" sibTransId="{C598A8A2-3013-1942-B77E-9738209607BA}"/>
    <dgm:cxn modelId="{37418E74-DB19-F14E-84E9-E2F0D9D20F26}" type="presOf" srcId="{A0BB0D96-A3C5-0C4D-BFF9-4E4EB030D377}" destId="{CA8137AE-ACB1-1046-ABA1-2E092A54D42C}" srcOrd="0" destOrd="1" presId="urn:microsoft.com/office/officeart/2005/8/layout/vList2"/>
    <dgm:cxn modelId="{0561DB56-D8B6-B44B-AB87-E82522021E4A}" type="presOf" srcId="{9F8F20D5-A7CF-BE43-9530-32449C83BF48}" destId="{83B18154-521C-D944-B4C7-D98DC07F55B5}" srcOrd="0" destOrd="1" presId="urn:microsoft.com/office/officeart/2005/8/layout/vList2"/>
    <dgm:cxn modelId="{E460176A-A1B9-E143-83F1-C5D1D2CE9C21}" srcId="{CAC995BD-EF79-5344-BA5A-BCBABD9F4E36}" destId="{D6880067-0784-F242-ADDB-C2F9053BCFBA}" srcOrd="0" destOrd="0" parTransId="{63144114-8E6F-7944-B255-243E7738D8DB}" sibTransId="{83BDC589-7856-4F49-9D3C-BEA5D26309C7}"/>
    <dgm:cxn modelId="{D6DDBAD1-9666-3944-9927-8917EE99FE32}" type="presOf" srcId="{D6880067-0784-F242-ADDB-C2F9053BCFBA}" destId="{83B18154-521C-D944-B4C7-D98DC07F55B5}" srcOrd="0" destOrd="0" presId="urn:microsoft.com/office/officeart/2005/8/layout/vList2"/>
    <dgm:cxn modelId="{ABC36CF3-9BAD-C94C-B5EB-55897182AA95}" srcId="{8AD3F5CB-1DC2-5E46-B1E4-0E3396A7B5D1}" destId="{A0BB0D96-A3C5-0C4D-BFF9-4E4EB030D377}" srcOrd="1" destOrd="0" parTransId="{A1CCCFD7-48E0-094A-ADB7-0A36F8D3AEA6}" sibTransId="{D7FF7863-64BC-C444-A9AD-BA07F5B7CDB6}"/>
    <dgm:cxn modelId="{D1FB8F5D-F858-7844-B7B4-37819066A783}" type="presOf" srcId="{8AD3F5CB-1DC2-5E46-B1E4-0E3396A7B5D1}" destId="{6E39FA07-DB6E-9C4D-B7BD-1DEB382FDD34}" srcOrd="0" destOrd="0" presId="urn:microsoft.com/office/officeart/2005/8/layout/vList2"/>
    <dgm:cxn modelId="{70FF031C-22D7-2442-9037-D7A647B57D57}" type="presParOf" srcId="{B416B584-6D7C-7C4E-A9A0-A05E0AFE1838}" destId="{6E39FA07-DB6E-9C4D-B7BD-1DEB382FDD34}" srcOrd="0" destOrd="0" presId="urn:microsoft.com/office/officeart/2005/8/layout/vList2"/>
    <dgm:cxn modelId="{1EBB7DFB-19B3-364E-A49C-FFD486FD552B}" type="presParOf" srcId="{B416B584-6D7C-7C4E-A9A0-A05E0AFE1838}" destId="{CA8137AE-ACB1-1046-ABA1-2E092A54D42C}" srcOrd="1" destOrd="0" presId="urn:microsoft.com/office/officeart/2005/8/layout/vList2"/>
    <dgm:cxn modelId="{DB9339C4-DD70-C040-85B5-A722216BD1D9}" type="presParOf" srcId="{B416B584-6D7C-7C4E-A9A0-A05E0AFE1838}" destId="{79509A5B-5E8F-514C-9765-39D217D3A232}" srcOrd="2" destOrd="0" presId="urn:microsoft.com/office/officeart/2005/8/layout/vList2"/>
    <dgm:cxn modelId="{73339369-B324-D046-82AE-0CB5B2CB9A25}" type="presParOf" srcId="{B416B584-6D7C-7C4E-A9A0-A05E0AFE1838}" destId="{83B18154-521C-D944-B4C7-D98DC07F55B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E3861A-B153-5648-9843-C9832D0F451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0E4FFD-2A89-C54F-A134-E869180D9C65}">
      <dgm:prSet phldrT="[文本]"/>
      <dgm:spPr/>
      <dgm:t>
        <a:bodyPr/>
        <a:lstStyle/>
        <a:p>
          <a:r>
            <a:rPr lang="zh-CN" altLang="en-US" dirty="0" smtClean="0"/>
            <a:t>大平台与小机构相结合</a:t>
          </a:r>
          <a:endParaRPr lang="zh-CN" altLang="en-US" dirty="0"/>
        </a:p>
      </dgm:t>
    </dgm:pt>
    <dgm:pt modelId="{4803D369-C381-6548-A4BC-315B5709344C}" type="parTrans" cxnId="{2694BF4A-6343-DE46-90EF-FC260CA2AF6C}">
      <dgm:prSet/>
      <dgm:spPr/>
      <dgm:t>
        <a:bodyPr/>
        <a:lstStyle/>
        <a:p>
          <a:endParaRPr lang="zh-CN" altLang="en-US"/>
        </a:p>
      </dgm:t>
    </dgm:pt>
    <dgm:pt modelId="{E0682C42-B43D-194F-8D24-5C7196F00AAC}" type="sibTrans" cxnId="{2694BF4A-6343-DE46-90EF-FC260CA2AF6C}">
      <dgm:prSet/>
      <dgm:spPr/>
      <dgm:t>
        <a:bodyPr/>
        <a:lstStyle/>
        <a:p>
          <a:endParaRPr lang="zh-CN" altLang="en-US"/>
        </a:p>
      </dgm:t>
    </dgm:pt>
    <dgm:pt modelId="{ECB49A75-3B63-FA41-A2D8-BB9F3CBB7014}">
      <dgm:prSet phldrT="[文本]"/>
      <dgm:spPr/>
      <dgm:t>
        <a:bodyPr/>
        <a:lstStyle/>
        <a:p>
          <a:r>
            <a:rPr lang="zh-CN" altLang="en-US" dirty="0" smtClean="0"/>
            <a:t>向服务转型</a:t>
          </a:r>
          <a:endParaRPr lang="zh-CN" altLang="en-US" dirty="0"/>
        </a:p>
      </dgm:t>
    </dgm:pt>
    <dgm:pt modelId="{098C774B-07F4-1940-A510-BD8943C67CA5}" type="parTrans" cxnId="{5D25E2D5-4423-5F40-A75A-36DADAE1B5EB}">
      <dgm:prSet/>
      <dgm:spPr/>
      <dgm:t>
        <a:bodyPr/>
        <a:lstStyle/>
        <a:p>
          <a:endParaRPr lang="zh-CN" altLang="en-US"/>
        </a:p>
      </dgm:t>
    </dgm:pt>
    <dgm:pt modelId="{56C45CB9-A2F4-CF4E-ADB2-7979DBFA33F5}" type="sibTrans" cxnId="{5D25E2D5-4423-5F40-A75A-36DADAE1B5EB}">
      <dgm:prSet/>
      <dgm:spPr/>
      <dgm:t>
        <a:bodyPr/>
        <a:lstStyle/>
        <a:p>
          <a:endParaRPr lang="zh-CN" altLang="en-US"/>
        </a:p>
      </dgm:t>
    </dgm:pt>
    <dgm:pt modelId="{A442B2CB-D6D5-F149-863E-F81526857D96}">
      <dgm:prSet phldrT="[文本]"/>
      <dgm:spPr/>
      <dgm:t>
        <a:bodyPr/>
        <a:lstStyle/>
        <a:p>
          <a:r>
            <a:rPr lang="zh-CN" altLang="en-US" dirty="0" smtClean="0"/>
            <a:t>利用数据创造价值</a:t>
          </a:r>
          <a:endParaRPr lang="zh-CN" altLang="en-US" dirty="0"/>
        </a:p>
      </dgm:t>
    </dgm:pt>
    <dgm:pt modelId="{4D728A2D-EC88-4144-9735-23F3BC060B6A}" type="parTrans" cxnId="{3396643C-1A97-DE46-A5EC-E6E2E4430B36}">
      <dgm:prSet/>
      <dgm:spPr/>
      <dgm:t>
        <a:bodyPr/>
        <a:lstStyle/>
        <a:p>
          <a:endParaRPr lang="zh-CN" altLang="en-US"/>
        </a:p>
      </dgm:t>
    </dgm:pt>
    <dgm:pt modelId="{05436D86-C0B4-C640-BBE8-96723C7787F6}" type="sibTrans" cxnId="{3396643C-1A97-DE46-A5EC-E6E2E4430B36}">
      <dgm:prSet/>
      <dgm:spPr/>
      <dgm:t>
        <a:bodyPr/>
        <a:lstStyle/>
        <a:p>
          <a:endParaRPr lang="zh-CN" altLang="en-US"/>
        </a:p>
      </dgm:t>
    </dgm:pt>
    <dgm:pt modelId="{4344D8FA-A511-F14A-A9F0-E479CA49282E}" type="pres">
      <dgm:prSet presAssocID="{B0E3861A-B153-5648-9843-C9832D0F45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7C8CD2-3F3C-964B-BC6F-B69101D4452A}" type="pres">
      <dgm:prSet presAssocID="{660E4FFD-2A89-C54F-A134-E869180D9C65}" presName="parentLin" presStyleCnt="0"/>
      <dgm:spPr/>
    </dgm:pt>
    <dgm:pt modelId="{F788CF4E-ADD3-AD4A-977E-825E0E012DAB}" type="pres">
      <dgm:prSet presAssocID="{660E4FFD-2A89-C54F-A134-E869180D9C65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F146B6A-CBF1-2940-B95E-11AA57D4621C}" type="pres">
      <dgm:prSet presAssocID="{660E4FFD-2A89-C54F-A134-E869180D9C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1873AD-BB75-3742-A16A-9B0E68965B6B}" type="pres">
      <dgm:prSet presAssocID="{660E4FFD-2A89-C54F-A134-E869180D9C65}" presName="negativeSpace" presStyleCnt="0"/>
      <dgm:spPr/>
    </dgm:pt>
    <dgm:pt modelId="{211B6136-21F1-6746-82D4-62BEFD77E017}" type="pres">
      <dgm:prSet presAssocID="{660E4FFD-2A89-C54F-A134-E869180D9C65}" presName="childText" presStyleLbl="conFgAcc1" presStyleIdx="0" presStyleCnt="3">
        <dgm:presLayoutVars>
          <dgm:bulletEnabled val="1"/>
        </dgm:presLayoutVars>
      </dgm:prSet>
      <dgm:spPr/>
    </dgm:pt>
    <dgm:pt modelId="{05FBF723-BDDD-E447-AD25-0556283C8C9D}" type="pres">
      <dgm:prSet presAssocID="{E0682C42-B43D-194F-8D24-5C7196F00AAC}" presName="spaceBetweenRectangles" presStyleCnt="0"/>
      <dgm:spPr/>
    </dgm:pt>
    <dgm:pt modelId="{6460865D-6500-1140-B415-7580118A0467}" type="pres">
      <dgm:prSet presAssocID="{ECB49A75-3B63-FA41-A2D8-BB9F3CBB7014}" presName="parentLin" presStyleCnt="0"/>
      <dgm:spPr/>
    </dgm:pt>
    <dgm:pt modelId="{7C7A5D56-3A3B-3743-B11A-FE706827A71C}" type="pres">
      <dgm:prSet presAssocID="{ECB49A75-3B63-FA41-A2D8-BB9F3CBB7014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77D7E5B-3044-C148-AA60-EB4728BD6049}" type="pres">
      <dgm:prSet presAssocID="{ECB49A75-3B63-FA41-A2D8-BB9F3CBB70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51DD3B-C104-6A4E-8AFA-636C252790F4}" type="pres">
      <dgm:prSet presAssocID="{ECB49A75-3B63-FA41-A2D8-BB9F3CBB7014}" presName="negativeSpace" presStyleCnt="0"/>
      <dgm:spPr/>
    </dgm:pt>
    <dgm:pt modelId="{53DBCF97-405D-B044-8483-427F538FB0AA}" type="pres">
      <dgm:prSet presAssocID="{ECB49A75-3B63-FA41-A2D8-BB9F3CBB7014}" presName="childText" presStyleLbl="conFgAcc1" presStyleIdx="1" presStyleCnt="3">
        <dgm:presLayoutVars>
          <dgm:bulletEnabled val="1"/>
        </dgm:presLayoutVars>
      </dgm:prSet>
      <dgm:spPr/>
    </dgm:pt>
    <dgm:pt modelId="{121B4EA1-B0A9-F541-BCC9-EDE88049B94E}" type="pres">
      <dgm:prSet presAssocID="{56C45CB9-A2F4-CF4E-ADB2-7979DBFA33F5}" presName="spaceBetweenRectangles" presStyleCnt="0"/>
      <dgm:spPr/>
    </dgm:pt>
    <dgm:pt modelId="{1FBCF127-6C79-474F-BCED-EAED28B4D2B2}" type="pres">
      <dgm:prSet presAssocID="{A442B2CB-D6D5-F149-863E-F81526857D96}" presName="parentLin" presStyleCnt="0"/>
      <dgm:spPr/>
    </dgm:pt>
    <dgm:pt modelId="{C05B3B5D-E6B4-C74E-B1B2-DB73B55FE2EE}" type="pres">
      <dgm:prSet presAssocID="{A442B2CB-D6D5-F149-863E-F81526857D9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D160122A-BFBA-D04E-8442-B61FA9CBF909}" type="pres">
      <dgm:prSet presAssocID="{A442B2CB-D6D5-F149-863E-F81526857D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D4898A-BF2D-7343-87DC-8F7358C8B255}" type="pres">
      <dgm:prSet presAssocID="{A442B2CB-D6D5-F149-863E-F81526857D96}" presName="negativeSpace" presStyleCnt="0"/>
      <dgm:spPr/>
    </dgm:pt>
    <dgm:pt modelId="{EEA7E6C8-57DD-1547-B465-FC67BFBE84AB}" type="pres">
      <dgm:prSet presAssocID="{A442B2CB-D6D5-F149-863E-F81526857D96}" presName="childText" presStyleLbl="conFgAcc1" presStyleIdx="2" presStyleCnt="3" custLinFactNeighborY="33396">
        <dgm:presLayoutVars>
          <dgm:bulletEnabled val="1"/>
        </dgm:presLayoutVars>
      </dgm:prSet>
      <dgm:spPr/>
    </dgm:pt>
  </dgm:ptLst>
  <dgm:cxnLst>
    <dgm:cxn modelId="{C349ED74-05BB-F742-8633-0C1BD2CDA197}" type="presOf" srcId="{A442B2CB-D6D5-F149-863E-F81526857D96}" destId="{D160122A-BFBA-D04E-8442-B61FA9CBF909}" srcOrd="1" destOrd="0" presId="urn:microsoft.com/office/officeart/2005/8/layout/list1"/>
    <dgm:cxn modelId="{3396643C-1A97-DE46-A5EC-E6E2E4430B36}" srcId="{B0E3861A-B153-5648-9843-C9832D0F4511}" destId="{A442B2CB-D6D5-F149-863E-F81526857D96}" srcOrd="2" destOrd="0" parTransId="{4D728A2D-EC88-4144-9735-23F3BC060B6A}" sibTransId="{05436D86-C0B4-C640-BBE8-96723C7787F6}"/>
    <dgm:cxn modelId="{7D2CF9DB-9396-CF4B-86B9-6784A36533B0}" type="presOf" srcId="{ECB49A75-3B63-FA41-A2D8-BB9F3CBB7014}" destId="{7C7A5D56-3A3B-3743-B11A-FE706827A71C}" srcOrd="0" destOrd="0" presId="urn:microsoft.com/office/officeart/2005/8/layout/list1"/>
    <dgm:cxn modelId="{DEEEF222-0AE9-6444-B8C8-0A5E728377BF}" type="presOf" srcId="{660E4FFD-2A89-C54F-A134-E869180D9C65}" destId="{F788CF4E-ADD3-AD4A-977E-825E0E012DAB}" srcOrd="0" destOrd="0" presId="urn:microsoft.com/office/officeart/2005/8/layout/list1"/>
    <dgm:cxn modelId="{4EA33FCB-3F67-6945-A29A-7DF355A74E83}" type="presOf" srcId="{A442B2CB-D6D5-F149-863E-F81526857D96}" destId="{C05B3B5D-E6B4-C74E-B1B2-DB73B55FE2EE}" srcOrd="0" destOrd="0" presId="urn:microsoft.com/office/officeart/2005/8/layout/list1"/>
    <dgm:cxn modelId="{2694BF4A-6343-DE46-90EF-FC260CA2AF6C}" srcId="{B0E3861A-B153-5648-9843-C9832D0F4511}" destId="{660E4FFD-2A89-C54F-A134-E869180D9C65}" srcOrd="0" destOrd="0" parTransId="{4803D369-C381-6548-A4BC-315B5709344C}" sibTransId="{E0682C42-B43D-194F-8D24-5C7196F00AAC}"/>
    <dgm:cxn modelId="{5D25E2D5-4423-5F40-A75A-36DADAE1B5EB}" srcId="{B0E3861A-B153-5648-9843-C9832D0F4511}" destId="{ECB49A75-3B63-FA41-A2D8-BB9F3CBB7014}" srcOrd="1" destOrd="0" parTransId="{098C774B-07F4-1940-A510-BD8943C67CA5}" sibTransId="{56C45CB9-A2F4-CF4E-ADB2-7979DBFA33F5}"/>
    <dgm:cxn modelId="{93F2C3F5-7C94-0043-90AB-4EF3C8AB6429}" type="presOf" srcId="{B0E3861A-B153-5648-9843-C9832D0F4511}" destId="{4344D8FA-A511-F14A-A9F0-E479CA49282E}" srcOrd="0" destOrd="0" presId="urn:microsoft.com/office/officeart/2005/8/layout/list1"/>
    <dgm:cxn modelId="{4F13ABF4-BDDA-F64E-92B0-26A29AB27C07}" type="presOf" srcId="{ECB49A75-3B63-FA41-A2D8-BB9F3CBB7014}" destId="{877D7E5B-3044-C148-AA60-EB4728BD6049}" srcOrd="1" destOrd="0" presId="urn:microsoft.com/office/officeart/2005/8/layout/list1"/>
    <dgm:cxn modelId="{88C8CB05-3AAE-7E46-A32D-5EED105B8CD4}" type="presOf" srcId="{660E4FFD-2A89-C54F-A134-E869180D9C65}" destId="{FF146B6A-CBF1-2940-B95E-11AA57D4621C}" srcOrd="1" destOrd="0" presId="urn:microsoft.com/office/officeart/2005/8/layout/list1"/>
    <dgm:cxn modelId="{6D0E5787-F115-C84C-87B8-775EC1A081DD}" type="presParOf" srcId="{4344D8FA-A511-F14A-A9F0-E479CA49282E}" destId="{B17C8CD2-3F3C-964B-BC6F-B69101D4452A}" srcOrd="0" destOrd="0" presId="urn:microsoft.com/office/officeart/2005/8/layout/list1"/>
    <dgm:cxn modelId="{57672220-DD13-F742-BBD0-FD853998C32C}" type="presParOf" srcId="{B17C8CD2-3F3C-964B-BC6F-B69101D4452A}" destId="{F788CF4E-ADD3-AD4A-977E-825E0E012DAB}" srcOrd="0" destOrd="0" presId="urn:microsoft.com/office/officeart/2005/8/layout/list1"/>
    <dgm:cxn modelId="{88AD7E2B-6EF8-9141-822D-0BBEAF0C65E2}" type="presParOf" srcId="{B17C8CD2-3F3C-964B-BC6F-B69101D4452A}" destId="{FF146B6A-CBF1-2940-B95E-11AA57D4621C}" srcOrd="1" destOrd="0" presId="urn:microsoft.com/office/officeart/2005/8/layout/list1"/>
    <dgm:cxn modelId="{B0E7DE34-2008-F94E-84D3-6D23B0C33DA8}" type="presParOf" srcId="{4344D8FA-A511-F14A-A9F0-E479CA49282E}" destId="{3B1873AD-BB75-3742-A16A-9B0E68965B6B}" srcOrd="1" destOrd="0" presId="urn:microsoft.com/office/officeart/2005/8/layout/list1"/>
    <dgm:cxn modelId="{AD24BBFB-F203-FC4B-814A-4E73B29EF310}" type="presParOf" srcId="{4344D8FA-A511-F14A-A9F0-E479CA49282E}" destId="{211B6136-21F1-6746-82D4-62BEFD77E017}" srcOrd="2" destOrd="0" presId="urn:microsoft.com/office/officeart/2005/8/layout/list1"/>
    <dgm:cxn modelId="{6B998BA9-21C0-7144-B1FA-017906DBED63}" type="presParOf" srcId="{4344D8FA-A511-F14A-A9F0-E479CA49282E}" destId="{05FBF723-BDDD-E447-AD25-0556283C8C9D}" srcOrd="3" destOrd="0" presId="urn:microsoft.com/office/officeart/2005/8/layout/list1"/>
    <dgm:cxn modelId="{F6ED4893-12DD-6145-B096-79A59D90A00D}" type="presParOf" srcId="{4344D8FA-A511-F14A-A9F0-E479CA49282E}" destId="{6460865D-6500-1140-B415-7580118A0467}" srcOrd="4" destOrd="0" presId="urn:microsoft.com/office/officeart/2005/8/layout/list1"/>
    <dgm:cxn modelId="{952921F8-20D2-5143-BDB1-741D8BCA78AF}" type="presParOf" srcId="{6460865D-6500-1140-B415-7580118A0467}" destId="{7C7A5D56-3A3B-3743-B11A-FE706827A71C}" srcOrd="0" destOrd="0" presId="urn:microsoft.com/office/officeart/2005/8/layout/list1"/>
    <dgm:cxn modelId="{ED6C9523-13A3-4E45-9788-B6678A5EFC4A}" type="presParOf" srcId="{6460865D-6500-1140-B415-7580118A0467}" destId="{877D7E5B-3044-C148-AA60-EB4728BD6049}" srcOrd="1" destOrd="0" presId="urn:microsoft.com/office/officeart/2005/8/layout/list1"/>
    <dgm:cxn modelId="{EDC19BFD-97C4-7042-9731-0DE91244F561}" type="presParOf" srcId="{4344D8FA-A511-F14A-A9F0-E479CA49282E}" destId="{7A51DD3B-C104-6A4E-8AFA-636C252790F4}" srcOrd="5" destOrd="0" presId="urn:microsoft.com/office/officeart/2005/8/layout/list1"/>
    <dgm:cxn modelId="{14006901-C3B4-5942-803F-082DE94EA63F}" type="presParOf" srcId="{4344D8FA-A511-F14A-A9F0-E479CA49282E}" destId="{53DBCF97-405D-B044-8483-427F538FB0AA}" srcOrd="6" destOrd="0" presId="urn:microsoft.com/office/officeart/2005/8/layout/list1"/>
    <dgm:cxn modelId="{2B229418-FFDE-EB49-B4D4-A1F953AB6196}" type="presParOf" srcId="{4344D8FA-A511-F14A-A9F0-E479CA49282E}" destId="{121B4EA1-B0A9-F541-BCC9-EDE88049B94E}" srcOrd="7" destOrd="0" presId="urn:microsoft.com/office/officeart/2005/8/layout/list1"/>
    <dgm:cxn modelId="{C96C5EF0-4BB9-1743-85F7-0EF3077B73BF}" type="presParOf" srcId="{4344D8FA-A511-F14A-A9F0-E479CA49282E}" destId="{1FBCF127-6C79-474F-BCED-EAED28B4D2B2}" srcOrd="8" destOrd="0" presId="urn:microsoft.com/office/officeart/2005/8/layout/list1"/>
    <dgm:cxn modelId="{33ADDDDE-D8B4-0D4B-8488-CF26208A02D4}" type="presParOf" srcId="{1FBCF127-6C79-474F-BCED-EAED28B4D2B2}" destId="{C05B3B5D-E6B4-C74E-B1B2-DB73B55FE2EE}" srcOrd="0" destOrd="0" presId="urn:microsoft.com/office/officeart/2005/8/layout/list1"/>
    <dgm:cxn modelId="{8016E0F1-B843-1742-8030-A21AC7014A59}" type="presParOf" srcId="{1FBCF127-6C79-474F-BCED-EAED28B4D2B2}" destId="{D160122A-BFBA-D04E-8442-B61FA9CBF909}" srcOrd="1" destOrd="0" presId="urn:microsoft.com/office/officeart/2005/8/layout/list1"/>
    <dgm:cxn modelId="{E500576D-B42A-DE48-9074-14F7DDAFE302}" type="presParOf" srcId="{4344D8FA-A511-F14A-A9F0-E479CA49282E}" destId="{F8D4898A-BF2D-7343-87DC-8F7358C8B255}" srcOrd="9" destOrd="0" presId="urn:microsoft.com/office/officeart/2005/8/layout/list1"/>
    <dgm:cxn modelId="{87410B61-8342-A843-8950-B3A36F3F0AAE}" type="presParOf" srcId="{4344D8FA-A511-F14A-A9F0-E479CA49282E}" destId="{EEA7E6C8-57DD-1547-B465-FC67BFBE84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CD03E0-8F1D-5541-B417-572CAC139A6C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BD74A28-C043-A342-875A-00F32895F87B}">
      <dgm:prSet phldrT="[文本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技术筑基础</a:t>
          </a:r>
          <a:endParaRPr lang="zh-CN" alt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AD8BBCD-58D4-9A49-9382-1281A91735C5}" type="parTrans" cxnId="{C99E9CEE-B5C9-4445-BF92-F439F7F2C9EE}">
      <dgm:prSet/>
      <dgm:spPr/>
      <dgm:t>
        <a:bodyPr/>
        <a:lstStyle/>
        <a:p>
          <a:endParaRPr lang="zh-CN" alt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46AA0457-2CB5-D941-930D-D5BB85CE98B6}" type="sibTrans" cxnId="{C99E9CEE-B5C9-4445-BF92-F439F7F2C9EE}">
      <dgm:prSet custT="1"/>
      <dgm:spPr/>
      <dgm:t>
        <a:bodyPr/>
        <a:lstStyle/>
        <a:p>
          <a:endParaRPr lang="zh-CN" alt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2E5D7F3E-E5FB-0F40-91FE-69C8C3948637}">
      <dgm:prSet phldrT="[文本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应用明方向</a:t>
          </a:r>
          <a:endParaRPr lang="zh-CN" alt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64E1992B-2774-3C47-920A-8BECCC3A5F32}" type="parTrans" cxnId="{006546A9-2B55-874B-92B8-D7681D76DE51}">
      <dgm:prSet/>
      <dgm:spPr/>
      <dgm:t>
        <a:bodyPr/>
        <a:lstStyle/>
        <a:p>
          <a:endParaRPr lang="zh-CN" alt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F95EC8EF-EEE7-404E-8F3D-15AC9BE55CD3}" type="sibTrans" cxnId="{006546A9-2B55-874B-92B8-D7681D76DE51}">
      <dgm:prSet custT="1"/>
      <dgm:spPr/>
      <dgm:t>
        <a:bodyPr/>
        <a:lstStyle/>
        <a:p>
          <a:endParaRPr lang="zh-CN" alt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C3A9BF7C-25E0-EA44-B414-8AE20D8C8628}">
      <dgm:prSet phldrT="[文本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平台创价值</a:t>
          </a:r>
        </a:p>
      </dgm:t>
    </dgm:pt>
    <dgm:pt modelId="{35D11038-C4B7-354B-A748-AD7C7B2EC59A}" type="parTrans" cxnId="{B3F44827-B9E0-5649-B6BD-17783051DDFF}">
      <dgm:prSet/>
      <dgm:spPr/>
      <dgm:t>
        <a:bodyPr/>
        <a:lstStyle/>
        <a:p>
          <a:endParaRPr lang="zh-CN" alt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7A8E3D2B-B93B-6047-97C1-6A23607B8998}" type="sibTrans" cxnId="{B3F44827-B9E0-5649-B6BD-17783051DDFF}">
      <dgm:prSet custT="1"/>
      <dgm:spPr/>
      <dgm:t>
        <a:bodyPr/>
        <a:lstStyle/>
        <a:p>
          <a:endParaRPr lang="zh-CN" alt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8CDD0578-7B60-7247-8438-08E1D2971563}">
      <dgm:prSet phldrT="[文本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运营赢未来</a:t>
          </a:r>
        </a:p>
      </dgm:t>
    </dgm:pt>
    <dgm:pt modelId="{03D3DBC8-BC62-3543-AAE2-B91687817DE0}" type="parTrans" cxnId="{35A4D7C7-6857-3441-B53C-215DEBE6302A}">
      <dgm:prSet/>
      <dgm:spPr/>
      <dgm:t>
        <a:bodyPr/>
        <a:lstStyle/>
        <a:p>
          <a:endParaRPr lang="zh-CN" alt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A7BD082E-0A51-8B43-9E26-C768B2CC67BF}" type="sibTrans" cxnId="{35A4D7C7-6857-3441-B53C-215DEBE6302A}">
      <dgm:prSet/>
      <dgm:spPr/>
      <dgm:t>
        <a:bodyPr/>
        <a:lstStyle/>
        <a:p>
          <a:endParaRPr lang="zh-CN" alt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C96C638A-6E44-F243-A315-E61A03DF9A85}" type="pres">
      <dgm:prSet presAssocID="{BFCD03E0-8F1D-5541-B417-572CAC139A6C}" presName="outerComposite" presStyleCnt="0">
        <dgm:presLayoutVars>
          <dgm:chMax val="5"/>
          <dgm:dir/>
          <dgm:resizeHandles val="exact"/>
        </dgm:presLayoutVars>
      </dgm:prSet>
      <dgm:spPr/>
    </dgm:pt>
    <dgm:pt modelId="{C94E9700-B66D-6A47-B26C-1C9552173417}" type="pres">
      <dgm:prSet presAssocID="{BFCD03E0-8F1D-5541-B417-572CAC139A6C}" presName="dummyMaxCanvas" presStyleCnt="0">
        <dgm:presLayoutVars/>
      </dgm:prSet>
      <dgm:spPr/>
    </dgm:pt>
    <dgm:pt modelId="{BE69D55D-3D5F-3A4A-A8A6-B972358B0E13}" type="pres">
      <dgm:prSet presAssocID="{BFCD03E0-8F1D-5541-B417-572CAC139A6C}" presName="FourNodes_1" presStyleLbl="node1" presStyleIdx="0" presStyleCnt="4">
        <dgm:presLayoutVars>
          <dgm:bulletEnabled val="1"/>
        </dgm:presLayoutVars>
      </dgm:prSet>
      <dgm:spPr/>
    </dgm:pt>
    <dgm:pt modelId="{79600852-117D-B341-850F-F5815FFE412F}" type="pres">
      <dgm:prSet presAssocID="{BFCD03E0-8F1D-5541-B417-572CAC139A6C}" presName="FourNodes_2" presStyleLbl="node1" presStyleIdx="1" presStyleCnt="4">
        <dgm:presLayoutVars>
          <dgm:bulletEnabled val="1"/>
        </dgm:presLayoutVars>
      </dgm:prSet>
      <dgm:spPr/>
    </dgm:pt>
    <dgm:pt modelId="{1D579C30-2803-A041-8C51-59028BF8AF06}" type="pres">
      <dgm:prSet presAssocID="{BFCD03E0-8F1D-5541-B417-572CAC139A6C}" presName="FourNodes_3" presStyleLbl="node1" presStyleIdx="2" presStyleCnt="4">
        <dgm:presLayoutVars>
          <dgm:bulletEnabled val="1"/>
        </dgm:presLayoutVars>
      </dgm:prSet>
      <dgm:spPr/>
    </dgm:pt>
    <dgm:pt modelId="{AE8D5719-B796-494C-A7A5-52207F69A0B4}" type="pres">
      <dgm:prSet presAssocID="{BFCD03E0-8F1D-5541-B417-572CAC139A6C}" presName="FourNodes_4" presStyleLbl="node1" presStyleIdx="3" presStyleCnt="4">
        <dgm:presLayoutVars>
          <dgm:bulletEnabled val="1"/>
        </dgm:presLayoutVars>
      </dgm:prSet>
      <dgm:spPr/>
    </dgm:pt>
    <dgm:pt modelId="{2C89C05D-963E-F646-AE88-9D80253630AD}" type="pres">
      <dgm:prSet presAssocID="{BFCD03E0-8F1D-5541-B417-572CAC139A6C}" presName="FourConn_1-2" presStyleLbl="fgAccFollowNode1" presStyleIdx="0" presStyleCnt="3">
        <dgm:presLayoutVars>
          <dgm:bulletEnabled val="1"/>
        </dgm:presLayoutVars>
      </dgm:prSet>
      <dgm:spPr/>
    </dgm:pt>
    <dgm:pt modelId="{C65F46D5-1C6A-E549-8A6D-4692AFD5CF99}" type="pres">
      <dgm:prSet presAssocID="{BFCD03E0-8F1D-5541-B417-572CAC139A6C}" presName="FourConn_2-3" presStyleLbl="fgAccFollowNode1" presStyleIdx="1" presStyleCnt="3">
        <dgm:presLayoutVars>
          <dgm:bulletEnabled val="1"/>
        </dgm:presLayoutVars>
      </dgm:prSet>
      <dgm:spPr/>
    </dgm:pt>
    <dgm:pt modelId="{285D244A-03B9-AD45-9E1C-3E17A0AB45C4}" type="pres">
      <dgm:prSet presAssocID="{BFCD03E0-8F1D-5541-B417-572CAC139A6C}" presName="FourConn_3-4" presStyleLbl="fgAccFollowNode1" presStyleIdx="2" presStyleCnt="3">
        <dgm:presLayoutVars>
          <dgm:bulletEnabled val="1"/>
        </dgm:presLayoutVars>
      </dgm:prSet>
      <dgm:spPr/>
    </dgm:pt>
    <dgm:pt modelId="{F2D276A0-BC28-034E-AC30-2AA5E44448E2}" type="pres">
      <dgm:prSet presAssocID="{BFCD03E0-8F1D-5541-B417-572CAC139A6C}" presName="FourNodes_1_text" presStyleLbl="node1" presStyleIdx="3" presStyleCnt="4">
        <dgm:presLayoutVars>
          <dgm:bulletEnabled val="1"/>
        </dgm:presLayoutVars>
      </dgm:prSet>
      <dgm:spPr/>
    </dgm:pt>
    <dgm:pt modelId="{A84FBD0D-1DB4-274C-A26E-4A8FF67FBEA0}" type="pres">
      <dgm:prSet presAssocID="{BFCD03E0-8F1D-5541-B417-572CAC139A6C}" presName="FourNodes_2_text" presStyleLbl="node1" presStyleIdx="3" presStyleCnt="4">
        <dgm:presLayoutVars>
          <dgm:bulletEnabled val="1"/>
        </dgm:presLayoutVars>
      </dgm:prSet>
      <dgm:spPr/>
    </dgm:pt>
    <dgm:pt modelId="{AF2A7268-8577-7D4E-8191-FD290F60FB07}" type="pres">
      <dgm:prSet presAssocID="{BFCD03E0-8F1D-5541-B417-572CAC139A6C}" presName="FourNodes_3_text" presStyleLbl="node1" presStyleIdx="3" presStyleCnt="4">
        <dgm:presLayoutVars>
          <dgm:bulletEnabled val="1"/>
        </dgm:presLayoutVars>
      </dgm:prSet>
      <dgm:spPr/>
    </dgm:pt>
    <dgm:pt modelId="{47CCA271-BD30-EF41-99CE-7825071D2FF7}" type="pres">
      <dgm:prSet presAssocID="{BFCD03E0-8F1D-5541-B417-572CAC139A6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B77C8A5-78FC-E348-A6AE-99E7BF966E1D}" type="presOf" srcId="{6BD74A28-C043-A342-875A-00F32895F87B}" destId="{BE69D55D-3D5F-3A4A-A8A6-B972358B0E13}" srcOrd="0" destOrd="0" presId="urn:microsoft.com/office/officeart/2005/8/layout/vProcess5"/>
    <dgm:cxn modelId="{945B4A91-0371-5B4E-9A89-D11040EB97DA}" type="presOf" srcId="{C3A9BF7C-25E0-EA44-B414-8AE20D8C8628}" destId="{AF2A7268-8577-7D4E-8191-FD290F60FB07}" srcOrd="1" destOrd="0" presId="urn:microsoft.com/office/officeart/2005/8/layout/vProcess5"/>
    <dgm:cxn modelId="{D5CEF399-453A-F94E-8C97-F63E73BFC86B}" type="presOf" srcId="{C3A9BF7C-25E0-EA44-B414-8AE20D8C8628}" destId="{1D579C30-2803-A041-8C51-59028BF8AF06}" srcOrd="0" destOrd="0" presId="urn:microsoft.com/office/officeart/2005/8/layout/vProcess5"/>
    <dgm:cxn modelId="{35A4D7C7-6857-3441-B53C-215DEBE6302A}" srcId="{BFCD03E0-8F1D-5541-B417-572CAC139A6C}" destId="{8CDD0578-7B60-7247-8438-08E1D2971563}" srcOrd="3" destOrd="0" parTransId="{03D3DBC8-BC62-3543-AAE2-B91687817DE0}" sibTransId="{A7BD082E-0A51-8B43-9E26-C768B2CC67BF}"/>
    <dgm:cxn modelId="{879C2033-65EF-1046-9B17-5F25B3559B89}" type="presOf" srcId="{BFCD03E0-8F1D-5541-B417-572CAC139A6C}" destId="{C96C638A-6E44-F243-A315-E61A03DF9A85}" srcOrd="0" destOrd="0" presId="urn:microsoft.com/office/officeart/2005/8/layout/vProcess5"/>
    <dgm:cxn modelId="{8DB75BBB-7493-5D4B-9045-1BDADD372715}" type="presOf" srcId="{2E5D7F3E-E5FB-0F40-91FE-69C8C3948637}" destId="{A84FBD0D-1DB4-274C-A26E-4A8FF67FBEA0}" srcOrd="1" destOrd="0" presId="urn:microsoft.com/office/officeart/2005/8/layout/vProcess5"/>
    <dgm:cxn modelId="{006546A9-2B55-874B-92B8-D7681D76DE51}" srcId="{BFCD03E0-8F1D-5541-B417-572CAC139A6C}" destId="{2E5D7F3E-E5FB-0F40-91FE-69C8C3948637}" srcOrd="1" destOrd="0" parTransId="{64E1992B-2774-3C47-920A-8BECCC3A5F32}" sibTransId="{F95EC8EF-EEE7-404E-8F3D-15AC9BE55CD3}"/>
    <dgm:cxn modelId="{AF2542CC-5742-C245-8F4F-D880CE81176E}" type="presOf" srcId="{6BD74A28-C043-A342-875A-00F32895F87B}" destId="{F2D276A0-BC28-034E-AC30-2AA5E44448E2}" srcOrd="1" destOrd="0" presId="urn:microsoft.com/office/officeart/2005/8/layout/vProcess5"/>
    <dgm:cxn modelId="{FC8C36AE-350E-4841-B411-7E53BE382E07}" type="presOf" srcId="{7A8E3D2B-B93B-6047-97C1-6A23607B8998}" destId="{285D244A-03B9-AD45-9E1C-3E17A0AB45C4}" srcOrd="0" destOrd="0" presId="urn:microsoft.com/office/officeart/2005/8/layout/vProcess5"/>
    <dgm:cxn modelId="{118813A3-31D1-B54E-AF3E-5388C6421F62}" type="presOf" srcId="{8CDD0578-7B60-7247-8438-08E1D2971563}" destId="{AE8D5719-B796-494C-A7A5-52207F69A0B4}" srcOrd="0" destOrd="0" presId="urn:microsoft.com/office/officeart/2005/8/layout/vProcess5"/>
    <dgm:cxn modelId="{C99E9CEE-B5C9-4445-BF92-F439F7F2C9EE}" srcId="{BFCD03E0-8F1D-5541-B417-572CAC139A6C}" destId="{6BD74A28-C043-A342-875A-00F32895F87B}" srcOrd="0" destOrd="0" parTransId="{AAD8BBCD-58D4-9A49-9382-1281A91735C5}" sibTransId="{46AA0457-2CB5-D941-930D-D5BB85CE98B6}"/>
    <dgm:cxn modelId="{AC901694-FE82-4E4E-87C0-4FF819A7C302}" type="presOf" srcId="{8CDD0578-7B60-7247-8438-08E1D2971563}" destId="{47CCA271-BD30-EF41-99CE-7825071D2FF7}" srcOrd="1" destOrd="0" presId="urn:microsoft.com/office/officeart/2005/8/layout/vProcess5"/>
    <dgm:cxn modelId="{FFB4BDCC-5DA9-D941-BFA0-FFFC50CDBE41}" type="presOf" srcId="{46AA0457-2CB5-D941-930D-D5BB85CE98B6}" destId="{2C89C05D-963E-F646-AE88-9D80253630AD}" srcOrd="0" destOrd="0" presId="urn:microsoft.com/office/officeart/2005/8/layout/vProcess5"/>
    <dgm:cxn modelId="{78262E92-2602-BD48-AA48-5D5EAC14FD66}" type="presOf" srcId="{F95EC8EF-EEE7-404E-8F3D-15AC9BE55CD3}" destId="{C65F46D5-1C6A-E549-8A6D-4692AFD5CF99}" srcOrd="0" destOrd="0" presId="urn:microsoft.com/office/officeart/2005/8/layout/vProcess5"/>
    <dgm:cxn modelId="{B3F44827-B9E0-5649-B6BD-17783051DDFF}" srcId="{BFCD03E0-8F1D-5541-B417-572CAC139A6C}" destId="{C3A9BF7C-25E0-EA44-B414-8AE20D8C8628}" srcOrd="2" destOrd="0" parTransId="{35D11038-C4B7-354B-A748-AD7C7B2EC59A}" sibTransId="{7A8E3D2B-B93B-6047-97C1-6A23607B8998}"/>
    <dgm:cxn modelId="{0818541C-723B-4142-95E7-0F23C356F375}" type="presOf" srcId="{2E5D7F3E-E5FB-0F40-91FE-69C8C3948637}" destId="{79600852-117D-B341-850F-F5815FFE412F}" srcOrd="0" destOrd="0" presId="urn:microsoft.com/office/officeart/2005/8/layout/vProcess5"/>
    <dgm:cxn modelId="{981B23FA-1226-0C48-AE0C-07A5BD197B3C}" type="presParOf" srcId="{C96C638A-6E44-F243-A315-E61A03DF9A85}" destId="{C94E9700-B66D-6A47-B26C-1C9552173417}" srcOrd="0" destOrd="0" presId="urn:microsoft.com/office/officeart/2005/8/layout/vProcess5"/>
    <dgm:cxn modelId="{32EDD2C5-D30A-964E-BF61-5E60C4FCD7D1}" type="presParOf" srcId="{C96C638A-6E44-F243-A315-E61A03DF9A85}" destId="{BE69D55D-3D5F-3A4A-A8A6-B972358B0E13}" srcOrd="1" destOrd="0" presId="urn:microsoft.com/office/officeart/2005/8/layout/vProcess5"/>
    <dgm:cxn modelId="{FDB72FE5-53D5-564A-9793-60C3D3724DE6}" type="presParOf" srcId="{C96C638A-6E44-F243-A315-E61A03DF9A85}" destId="{79600852-117D-B341-850F-F5815FFE412F}" srcOrd="2" destOrd="0" presId="urn:microsoft.com/office/officeart/2005/8/layout/vProcess5"/>
    <dgm:cxn modelId="{90A22739-E1C3-2C41-965C-EE07E0534F33}" type="presParOf" srcId="{C96C638A-6E44-F243-A315-E61A03DF9A85}" destId="{1D579C30-2803-A041-8C51-59028BF8AF06}" srcOrd="3" destOrd="0" presId="urn:microsoft.com/office/officeart/2005/8/layout/vProcess5"/>
    <dgm:cxn modelId="{24A929AF-4842-9A42-838C-81956AAA4B6C}" type="presParOf" srcId="{C96C638A-6E44-F243-A315-E61A03DF9A85}" destId="{AE8D5719-B796-494C-A7A5-52207F69A0B4}" srcOrd="4" destOrd="0" presId="urn:microsoft.com/office/officeart/2005/8/layout/vProcess5"/>
    <dgm:cxn modelId="{9786305D-D52D-974D-A69E-D3C4D4A10C91}" type="presParOf" srcId="{C96C638A-6E44-F243-A315-E61A03DF9A85}" destId="{2C89C05D-963E-F646-AE88-9D80253630AD}" srcOrd="5" destOrd="0" presId="urn:microsoft.com/office/officeart/2005/8/layout/vProcess5"/>
    <dgm:cxn modelId="{7D090414-8555-A348-84A4-D10C95D936A6}" type="presParOf" srcId="{C96C638A-6E44-F243-A315-E61A03DF9A85}" destId="{C65F46D5-1C6A-E549-8A6D-4692AFD5CF99}" srcOrd="6" destOrd="0" presId="urn:microsoft.com/office/officeart/2005/8/layout/vProcess5"/>
    <dgm:cxn modelId="{ECDD0727-23A8-6A43-BD7B-C2E04DEC2192}" type="presParOf" srcId="{C96C638A-6E44-F243-A315-E61A03DF9A85}" destId="{285D244A-03B9-AD45-9E1C-3E17A0AB45C4}" srcOrd="7" destOrd="0" presId="urn:microsoft.com/office/officeart/2005/8/layout/vProcess5"/>
    <dgm:cxn modelId="{C96ACA4D-8C26-B74B-88ED-D84E20D63CB3}" type="presParOf" srcId="{C96C638A-6E44-F243-A315-E61A03DF9A85}" destId="{F2D276A0-BC28-034E-AC30-2AA5E44448E2}" srcOrd="8" destOrd="0" presId="urn:microsoft.com/office/officeart/2005/8/layout/vProcess5"/>
    <dgm:cxn modelId="{2935E153-49F6-3D4B-9FB8-B71920A8123B}" type="presParOf" srcId="{C96C638A-6E44-F243-A315-E61A03DF9A85}" destId="{A84FBD0D-1DB4-274C-A26E-4A8FF67FBEA0}" srcOrd="9" destOrd="0" presId="urn:microsoft.com/office/officeart/2005/8/layout/vProcess5"/>
    <dgm:cxn modelId="{1C06ACBB-2B8C-2A47-8512-BDF6B20D9C08}" type="presParOf" srcId="{C96C638A-6E44-F243-A315-E61A03DF9A85}" destId="{AF2A7268-8577-7D4E-8191-FD290F60FB07}" srcOrd="10" destOrd="0" presId="urn:microsoft.com/office/officeart/2005/8/layout/vProcess5"/>
    <dgm:cxn modelId="{45B0922B-CA80-124E-8ECC-D6FCB11AEBE1}" type="presParOf" srcId="{C96C638A-6E44-F243-A315-E61A03DF9A85}" destId="{47CCA271-BD30-EF41-99CE-7825071D2F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ED7286-592D-D744-B4A7-A6393EBE6D3C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8913F4DC-A598-0841-95D1-66649183D6DC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设备</a:t>
          </a:r>
        </a:p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联网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8CD9D13-5C30-5F40-9090-07FAAF83BC9B}" type="parTrans" cxnId="{64C54EBD-182D-CA46-8CB6-27805BBAD5C0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AE2AB00C-B8E9-2E43-8518-9D0E5DF5C1F2}" type="sibTrans" cxnId="{64C54EBD-182D-CA46-8CB6-27805BBAD5C0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5D5CDA32-53F2-1C45-8AD9-87D5A41950B7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设备</a:t>
          </a:r>
        </a:p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租赁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BBF7AA05-A4D8-AA4E-9868-D98D752169F0}" type="parTrans" cxnId="{7949CF4E-6269-454A-A845-36E31BD2A94E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F07EEE95-9657-ED42-BDC7-ED842EBC599D}" type="sibTrans" cxnId="{7949CF4E-6269-454A-A845-36E31BD2A94E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D212792D-9E62-4C44-A92E-277B70CBB0AE}">
      <dgm:prSet phldrT="[文本]"/>
      <dgm:spPr/>
      <dgm:t>
        <a:bodyPr/>
        <a:lstStyle/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咨询</a:t>
          </a:r>
        </a:p>
        <a:p>
          <a:r>
            <a:rPr lang="zh-CN" altLang="en-US" dirty="0" smtClean="0">
              <a:latin typeface="Microsoft YaHei" charset="0"/>
              <a:ea typeface="Microsoft YaHei" charset="0"/>
              <a:cs typeface="Microsoft YaHei" charset="0"/>
            </a:rPr>
            <a:t>服务</a:t>
          </a:r>
          <a:endParaRPr lang="zh-CN" altLang="en-US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3C927EF1-E739-2241-B905-F798FC03F098}" type="parTrans" cxnId="{8A062FB7-F5D1-0644-891E-5BE5EF2D1BD1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79F21F6A-7D23-2B4C-91DD-4AC356B9FA72}" type="sibTrans" cxnId="{8A062FB7-F5D1-0644-891E-5BE5EF2D1BD1}">
      <dgm:prSet/>
      <dgm:spPr/>
      <dgm:t>
        <a:bodyPr/>
        <a:lstStyle/>
        <a:p>
          <a:endParaRPr lang="zh-CN" altLang="en-US">
            <a:latin typeface="Microsoft YaHei" charset="0"/>
            <a:ea typeface="Microsoft YaHei" charset="0"/>
            <a:cs typeface="Microsoft YaHei" charset="0"/>
          </a:endParaRPr>
        </a:p>
      </dgm:t>
    </dgm:pt>
    <dgm:pt modelId="{1FCA3FC4-6F70-A744-9855-52F3C430651B}" type="pres">
      <dgm:prSet presAssocID="{56ED7286-592D-D744-B4A7-A6393EBE6D3C}" presName="Name0" presStyleCnt="0">
        <dgm:presLayoutVars>
          <dgm:dir/>
          <dgm:animLvl val="lvl"/>
          <dgm:resizeHandles val="exact"/>
        </dgm:presLayoutVars>
      </dgm:prSet>
      <dgm:spPr/>
    </dgm:pt>
    <dgm:pt modelId="{90AFAA39-6427-BB48-B7CA-A4843C29114E}" type="pres">
      <dgm:prSet presAssocID="{8913F4DC-A598-0841-95D1-66649183D6D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AA0CAED-E7BF-B34B-AB01-C59822284AEF}" type="pres">
      <dgm:prSet presAssocID="{AE2AB00C-B8E9-2E43-8518-9D0E5DF5C1F2}" presName="parTxOnlySpace" presStyleCnt="0"/>
      <dgm:spPr/>
    </dgm:pt>
    <dgm:pt modelId="{E25B7D91-0E51-FE42-8C89-DA64F2B62851}" type="pres">
      <dgm:prSet presAssocID="{5D5CDA32-53F2-1C45-8AD9-87D5A41950B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B7BA9E1-7754-F04B-B37A-5DD38D9C0DBC}" type="pres">
      <dgm:prSet presAssocID="{F07EEE95-9657-ED42-BDC7-ED842EBC599D}" presName="parTxOnlySpace" presStyleCnt="0"/>
      <dgm:spPr/>
    </dgm:pt>
    <dgm:pt modelId="{6277B957-BDA1-0E4F-8752-737788EA200B}" type="pres">
      <dgm:prSet presAssocID="{D212792D-9E62-4C44-A92E-277B70CBB0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4C54EBD-182D-CA46-8CB6-27805BBAD5C0}" srcId="{56ED7286-592D-D744-B4A7-A6393EBE6D3C}" destId="{8913F4DC-A598-0841-95D1-66649183D6DC}" srcOrd="0" destOrd="0" parTransId="{A8CD9D13-5C30-5F40-9090-07FAAF83BC9B}" sibTransId="{AE2AB00C-B8E9-2E43-8518-9D0E5DF5C1F2}"/>
    <dgm:cxn modelId="{8A062FB7-F5D1-0644-891E-5BE5EF2D1BD1}" srcId="{56ED7286-592D-D744-B4A7-A6393EBE6D3C}" destId="{D212792D-9E62-4C44-A92E-277B70CBB0AE}" srcOrd="2" destOrd="0" parTransId="{3C927EF1-E739-2241-B905-F798FC03F098}" sibTransId="{79F21F6A-7D23-2B4C-91DD-4AC356B9FA72}"/>
    <dgm:cxn modelId="{7949CF4E-6269-454A-A845-36E31BD2A94E}" srcId="{56ED7286-592D-D744-B4A7-A6393EBE6D3C}" destId="{5D5CDA32-53F2-1C45-8AD9-87D5A41950B7}" srcOrd="1" destOrd="0" parTransId="{BBF7AA05-A4D8-AA4E-9868-D98D752169F0}" sibTransId="{F07EEE95-9657-ED42-BDC7-ED842EBC599D}"/>
    <dgm:cxn modelId="{14211587-DB56-EA4C-BED3-E05BFE4E629B}" type="presOf" srcId="{8913F4DC-A598-0841-95D1-66649183D6DC}" destId="{90AFAA39-6427-BB48-B7CA-A4843C29114E}" srcOrd="0" destOrd="0" presId="urn:microsoft.com/office/officeart/2005/8/layout/chevron1"/>
    <dgm:cxn modelId="{A99F013C-5EED-6442-A6C9-E9AEEC2B7343}" type="presOf" srcId="{56ED7286-592D-D744-B4A7-A6393EBE6D3C}" destId="{1FCA3FC4-6F70-A744-9855-52F3C430651B}" srcOrd="0" destOrd="0" presId="urn:microsoft.com/office/officeart/2005/8/layout/chevron1"/>
    <dgm:cxn modelId="{25692D92-BFC4-9642-9F2B-00B91CEA4694}" type="presOf" srcId="{5D5CDA32-53F2-1C45-8AD9-87D5A41950B7}" destId="{E25B7D91-0E51-FE42-8C89-DA64F2B62851}" srcOrd="0" destOrd="0" presId="urn:microsoft.com/office/officeart/2005/8/layout/chevron1"/>
    <dgm:cxn modelId="{E29E6B8E-9C85-3044-BE09-FD41F4F6BF64}" type="presOf" srcId="{D212792D-9E62-4C44-A92E-277B70CBB0AE}" destId="{6277B957-BDA1-0E4F-8752-737788EA200B}" srcOrd="0" destOrd="0" presId="urn:microsoft.com/office/officeart/2005/8/layout/chevron1"/>
    <dgm:cxn modelId="{F74F2A74-B911-C443-A755-D974A242F528}" type="presParOf" srcId="{1FCA3FC4-6F70-A744-9855-52F3C430651B}" destId="{90AFAA39-6427-BB48-B7CA-A4843C29114E}" srcOrd="0" destOrd="0" presId="urn:microsoft.com/office/officeart/2005/8/layout/chevron1"/>
    <dgm:cxn modelId="{889C9468-54BB-C24D-A7EF-0F4CA1536E54}" type="presParOf" srcId="{1FCA3FC4-6F70-A744-9855-52F3C430651B}" destId="{6AA0CAED-E7BF-B34B-AB01-C59822284AEF}" srcOrd="1" destOrd="0" presId="urn:microsoft.com/office/officeart/2005/8/layout/chevron1"/>
    <dgm:cxn modelId="{44070108-42E3-154B-BBB6-674C1CA9AAA5}" type="presParOf" srcId="{1FCA3FC4-6F70-A744-9855-52F3C430651B}" destId="{E25B7D91-0E51-FE42-8C89-DA64F2B62851}" srcOrd="2" destOrd="0" presId="urn:microsoft.com/office/officeart/2005/8/layout/chevron1"/>
    <dgm:cxn modelId="{C0966729-EDC3-E34A-A678-BA7C6AD9371B}" type="presParOf" srcId="{1FCA3FC4-6F70-A744-9855-52F3C430651B}" destId="{8B7BA9E1-7754-F04B-B37A-5DD38D9C0DBC}" srcOrd="3" destOrd="0" presId="urn:microsoft.com/office/officeart/2005/8/layout/chevron1"/>
    <dgm:cxn modelId="{A4BC46B0-5E66-FD42-BA91-EDE520B01D0B}" type="presParOf" srcId="{1FCA3FC4-6F70-A744-9855-52F3C430651B}" destId="{6277B957-BDA1-0E4F-8752-737788EA20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AD06C-7918-A049-BB55-0A41273FC97B}">
      <dsp:nvSpPr>
        <dsp:cNvPr id="0" name=""/>
        <dsp:cNvSpPr/>
      </dsp:nvSpPr>
      <dsp:spPr>
        <a:xfrm>
          <a:off x="2835623" y="496"/>
          <a:ext cx="425343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000" kern="1200" dirty="0" smtClean="0">
              <a:latin typeface="Microsoft YaHei" charset="0"/>
              <a:ea typeface="Microsoft YaHei" charset="0"/>
              <a:cs typeface="Microsoft YaHei" charset="0"/>
            </a:rPr>
            <a:t>承载制造业</a:t>
          </a:r>
          <a:endParaRPr lang="zh-CN" altLang="en-US" sz="50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2835623" y="242342"/>
        <a:ext cx="3527897" cy="1451073"/>
      </dsp:txXfrm>
    </dsp:sp>
    <dsp:sp modelId="{2698C618-B6F0-1C42-9921-52C614289E24}">
      <dsp:nvSpPr>
        <dsp:cNvPr id="0" name=""/>
        <dsp:cNvSpPr/>
      </dsp:nvSpPr>
      <dsp:spPr>
        <a:xfrm>
          <a:off x="0" y="496"/>
          <a:ext cx="2835623" cy="19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latin typeface="Microsoft YaHei" charset="0"/>
              <a:ea typeface="Microsoft YaHei" charset="0"/>
              <a:cs typeface="Microsoft YaHei" charset="0"/>
            </a:rPr>
            <a:t>中国</a:t>
          </a:r>
          <a:endParaRPr lang="zh-CN" altLang="en-US" sz="65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94447" y="94943"/>
        <a:ext cx="2646729" cy="1745871"/>
      </dsp:txXfrm>
    </dsp:sp>
    <dsp:sp modelId="{686DC1D0-5BC0-D04F-B33B-2D32FB81EA00}">
      <dsp:nvSpPr>
        <dsp:cNvPr id="0" name=""/>
        <dsp:cNvSpPr/>
      </dsp:nvSpPr>
      <dsp:spPr>
        <a:xfrm>
          <a:off x="2835623" y="2128738"/>
          <a:ext cx="425343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000" kern="1200" dirty="0" smtClean="0">
              <a:latin typeface="Microsoft YaHei" charset="0"/>
              <a:ea typeface="Microsoft YaHei" charset="0"/>
              <a:cs typeface="Microsoft YaHei" charset="0"/>
            </a:rPr>
            <a:t>承载服务业</a:t>
          </a:r>
          <a:endParaRPr lang="zh-CN" altLang="en-US" sz="50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2835623" y="2370584"/>
        <a:ext cx="3527897" cy="1451073"/>
      </dsp:txXfrm>
    </dsp:sp>
    <dsp:sp modelId="{8DB3BAFD-18A4-EC46-A1C7-39D3E3C78836}">
      <dsp:nvSpPr>
        <dsp:cNvPr id="0" name=""/>
        <dsp:cNvSpPr/>
      </dsp:nvSpPr>
      <dsp:spPr>
        <a:xfrm>
          <a:off x="0" y="2128738"/>
          <a:ext cx="2835623" cy="19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latin typeface="Microsoft YaHei" charset="0"/>
              <a:ea typeface="Microsoft YaHei" charset="0"/>
              <a:cs typeface="Microsoft YaHei" charset="0"/>
            </a:rPr>
            <a:t>印度</a:t>
          </a:r>
          <a:endParaRPr lang="zh-CN" altLang="en-US" sz="65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94447" y="2223185"/>
        <a:ext cx="2646729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BF9CD-68DC-5E4F-9864-09E00E09E823}">
      <dsp:nvSpPr>
        <dsp:cNvPr id="0" name=""/>
        <dsp:cNvSpPr/>
      </dsp:nvSpPr>
      <dsp:spPr>
        <a:xfrm>
          <a:off x="-5257143" y="-805172"/>
          <a:ext cx="6260183" cy="6260183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F607E-7363-D842-82F9-4CB5BD158E43}">
      <dsp:nvSpPr>
        <dsp:cNvPr id="0" name=""/>
        <dsp:cNvSpPr/>
      </dsp:nvSpPr>
      <dsp:spPr>
        <a:xfrm>
          <a:off x="438673" y="290521"/>
          <a:ext cx="7527145" cy="581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4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设备联网</a:t>
          </a:r>
          <a:endParaRPr lang="zh-CN" alt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38673" y="290521"/>
        <a:ext cx="7527145" cy="581415"/>
      </dsp:txXfrm>
    </dsp:sp>
    <dsp:sp modelId="{AC429CA5-9CE1-CC4B-BE07-027BB5426E3E}">
      <dsp:nvSpPr>
        <dsp:cNvPr id="0" name=""/>
        <dsp:cNvSpPr/>
      </dsp:nvSpPr>
      <dsp:spPr>
        <a:xfrm>
          <a:off x="75288" y="217844"/>
          <a:ext cx="726769" cy="726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2543D-78D5-4045-8686-C54E6714C5C3}">
      <dsp:nvSpPr>
        <dsp:cNvPr id="0" name=""/>
        <dsp:cNvSpPr/>
      </dsp:nvSpPr>
      <dsp:spPr>
        <a:xfrm>
          <a:off x="855298" y="1162366"/>
          <a:ext cx="7110519" cy="581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4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联网设备的数据汇聚到平台上</a:t>
          </a:r>
          <a:endParaRPr lang="zh-CN" alt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855298" y="1162366"/>
        <a:ext cx="7110519" cy="581415"/>
      </dsp:txXfrm>
    </dsp:sp>
    <dsp:sp modelId="{55F0C9A6-143B-E447-B1B7-B261AE8EF945}">
      <dsp:nvSpPr>
        <dsp:cNvPr id="0" name=""/>
        <dsp:cNvSpPr/>
      </dsp:nvSpPr>
      <dsp:spPr>
        <a:xfrm>
          <a:off x="491913" y="1089689"/>
          <a:ext cx="726769" cy="726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7103A-100D-BE46-830B-F9D6332CDCC8}">
      <dsp:nvSpPr>
        <dsp:cNvPr id="0" name=""/>
        <dsp:cNvSpPr/>
      </dsp:nvSpPr>
      <dsp:spPr>
        <a:xfrm>
          <a:off x="983169" y="2034211"/>
          <a:ext cx="6982649" cy="581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4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平台上数据形成智能、创造价值</a:t>
          </a:r>
          <a:endParaRPr lang="zh-CN" alt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983169" y="2034211"/>
        <a:ext cx="6982649" cy="581415"/>
      </dsp:txXfrm>
    </dsp:sp>
    <dsp:sp modelId="{EEE99783-1AC4-E940-9AF6-AEA99F140168}">
      <dsp:nvSpPr>
        <dsp:cNvPr id="0" name=""/>
        <dsp:cNvSpPr/>
      </dsp:nvSpPr>
      <dsp:spPr>
        <a:xfrm>
          <a:off x="619784" y="1961534"/>
          <a:ext cx="726769" cy="726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2E3F1-1BB8-9C4A-B2B0-79A3BE10D544}">
      <dsp:nvSpPr>
        <dsp:cNvPr id="0" name=""/>
        <dsp:cNvSpPr/>
      </dsp:nvSpPr>
      <dsp:spPr>
        <a:xfrm>
          <a:off x="855298" y="2906056"/>
          <a:ext cx="7110519" cy="581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4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在平台上形成生态</a:t>
          </a:r>
        </a:p>
      </dsp:txBody>
      <dsp:txXfrm>
        <a:off x="855298" y="2906056"/>
        <a:ext cx="7110519" cy="581415"/>
      </dsp:txXfrm>
    </dsp:sp>
    <dsp:sp modelId="{482DBF4A-CAF6-6840-85AE-0C9599402F40}">
      <dsp:nvSpPr>
        <dsp:cNvPr id="0" name=""/>
        <dsp:cNvSpPr/>
      </dsp:nvSpPr>
      <dsp:spPr>
        <a:xfrm>
          <a:off x="491913" y="2833379"/>
          <a:ext cx="726769" cy="726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54655-035E-2349-A8FD-54B03A7913D8}">
      <dsp:nvSpPr>
        <dsp:cNvPr id="0" name=""/>
        <dsp:cNvSpPr/>
      </dsp:nvSpPr>
      <dsp:spPr>
        <a:xfrm>
          <a:off x="438673" y="3777901"/>
          <a:ext cx="7527145" cy="581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4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向服务转型</a:t>
          </a:r>
        </a:p>
      </dsp:txBody>
      <dsp:txXfrm>
        <a:off x="438673" y="3777901"/>
        <a:ext cx="7527145" cy="581415"/>
      </dsp:txXfrm>
    </dsp:sp>
    <dsp:sp modelId="{F0E8856F-7E7E-484F-BCA2-586CAC111721}">
      <dsp:nvSpPr>
        <dsp:cNvPr id="0" name=""/>
        <dsp:cNvSpPr/>
      </dsp:nvSpPr>
      <dsp:spPr>
        <a:xfrm>
          <a:off x="75288" y="3705224"/>
          <a:ext cx="726769" cy="726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71AEB-5C08-C24E-8A6D-82B89B4DD025}">
      <dsp:nvSpPr>
        <dsp:cNvPr id="0" name=""/>
        <dsp:cNvSpPr/>
      </dsp:nvSpPr>
      <dsp:spPr>
        <a:xfrm rot="5400000">
          <a:off x="3302438" y="122165"/>
          <a:ext cx="1865152" cy="16226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Microsoft YaHei" charset="0"/>
              <a:ea typeface="Microsoft YaHei" charset="0"/>
              <a:cs typeface="Microsoft YaHei" charset="0"/>
            </a:rPr>
            <a:t>互联网</a:t>
          </a:r>
          <a:endParaRPr lang="zh-CN" altLang="en-US" sz="33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 rot="-5400000">
        <a:off x="3676541" y="291583"/>
        <a:ext cx="1116946" cy="1283846"/>
      </dsp:txXfrm>
    </dsp:sp>
    <dsp:sp modelId="{B519E6CA-0F91-5B4A-B42C-A3EC1519DFF2}">
      <dsp:nvSpPr>
        <dsp:cNvPr id="0" name=""/>
        <dsp:cNvSpPr/>
      </dsp:nvSpPr>
      <dsp:spPr>
        <a:xfrm>
          <a:off x="5095596" y="373961"/>
          <a:ext cx="2081510" cy="1119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Microsoft YaHei" charset="0"/>
              <a:ea typeface="Microsoft YaHei" charset="0"/>
              <a:cs typeface="Microsoft YaHei" charset="0"/>
            </a:rPr>
            <a:t>通讯</a:t>
          </a:r>
          <a:endParaRPr lang="zh-CN" altLang="en-US" sz="33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5095596" y="373961"/>
        <a:ext cx="2081510" cy="1119091"/>
      </dsp:txXfrm>
    </dsp:sp>
    <dsp:sp modelId="{FAC9C3F7-B65D-5E42-811B-42C93AD2A114}">
      <dsp:nvSpPr>
        <dsp:cNvPr id="0" name=""/>
        <dsp:cNvSpPr/>
      </dsp:nvSpPr>
      <dsp:spPr>
        <a:xfrm rot="5400000">
          <a:off x="1549941" y="122165"/>
          <a:ext cx="1865152" cy="16226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Microsoft YaHei" charset="0"/>
            <a:ea typeface="Microsoft YaHei" charset="0"/>
            <a:cs typeface="Microsoft YaHei" charset="0"/>
          </a:endParaRPr>
        </a:p>
      </dsp:txBody>
      <dsp:txXfrm rot="-5400000">
        <a:off x="1924044" y="291583"/>
        <a:ext cx="1116946" cy="1283846"/>
      </dsp:txXfrm>
    </dsp:sp>
    <dsp:sp modelId="{3FCAB560-554F-3A43-ABB9-8067EBDE5496}">
      <dsp:nvSpPr>
        <dsp:cNvPr id="0" name=""/>
        <dsp:cNvSpPr/>
      </dsp:nvSpPr>
      <dsp:spPr>
        <a:xfrm rot="5400000">
          <a:off x="2422832" y="1705307"/>
          <a:ext cx="1865152" cy="16226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Microsoft YaHei" charset="0"/>
              <a:ea typeface="Microsoft YaHei" charset="0"/>
              <a:cs typeface="Microsoft YaHei" charset="0"/>
            </a:rPr>
            <a:t>软件</a:t>
          </a:r>
          <a:endParaRPr lang="zh-CN" altLang="en-US" sz="33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 rot="-5400000">
        <a:off x="2796935" y="1874725"/>
        <a:ext cx="1116946" cy="1283846"/>
      </dsp:txXfrm>
    </dsp:sp>
    <dsp:sp modelId="{740A7474-E0BA-324C-9157-01C22A274296}">
      <dsp:nvSpPr>
        <dsp:cNvPr id="0" name=""/>
        <dsp:cNvSpPr/>
      </dsp:nvSpPr>
      <dsp:spPr>
        <a:xfrm>
          <a:off x="462557" y="1957102"/>
          <a:ext cx="2014364" cy="1119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设备厂商</a:t>
          </a:r>
          <a:endParaRPr lang="zh-CN" alt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62557" y="1957102"/>
        <a:ext cx="2014364" cy="1119091"/>
      </dsp:txXfrm>
    </dsp:sp>
    <dsp:sp modelId="{908E41A1-7638-EB4C-9416-AD8C5B0C5E02}">
      <dsp:nvSpPr>
        <dsp:cNvPr id="0" name=""/>
        <dsp:cNvSpPr/>
      </dsp:nvSpPr>
      <dsp:spPr>
        <a:xfrm rot="5400000">
          <a:off x="4175330" y="1705307"/>
          <a:ext cx="1865152" cy="16226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Microsoft YaHei" charset="0"/>
            <a:ea typeface="Microsoft YaHei" charset="0"/>
            <a:cs typeface="Microsoft YaHei" charset="0"/>
          </a:endParaRPr>
        </a:p>
      </dsp:txBody>
      <dsp:txXfrm rot="-5400000">
        <a:off x="4549433" y="1874725"/>
        <a:ext cx="1116946" cy="1283846"/>
      </dsp:txXfrm>
    </dsp:sp>
    <dsp:sp modelId="{3A8F24B7-E46A-D042-8C23-6A213EAA8DE3}">
      <dsp:nvSpPr>
        <dsp:cNvPr id="0" name=""/>
        <dsp:cNvSpPr/>
      </dsp:nvSpPr>
      <dsp:spPr>
        <a:xfrm rot="5400000">
          <a:off x="3302438" y="3288448"/>
          <a:ext cx="1865152" cy="16226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Microsoft YaHei" charset="0"/>
              <a:ea typeface="Microsoft YaHei" charset="0"/>
              <a:cs typeface="Microsoft YaHei" charset="0"/>
            </a:rPr>
            <a:t>传统行业</a:t>
          </a:r>
          <a:endParaRPr lang="zh-CN" altLang="en-US" sz="33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 rot="-5400000">
        <a:off x="3676541" y="3457866"/>
        <a:ext cx="1116946" cy="1283846"/>
      </dsp:txXfrm>
    </dsp:sp>
    <dsp:sp modelId="{F85E15E4-BBFC-BC45-980E-D9F45BEA797D}">
      <dsp:nvSpPr>
        <dsp:cNvPr id="0" name=""/>
        <dsp:cNvSpPr/>
      </dsp:nvSpPr>
      <dsp:spPr>
        <a:xfrm>
          <a:off x="5095596" y="3540244"/>
          <a:ext cx="2081510" cy="1119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解决方案商</a:t>
          </a:r>
          <a:endParaRPr lang="zh-CN" alt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5095596" y="3540244"/>
        <a:ext cx="2081510" cy="1119091"/>
      </dsp:txXfrm>
    </dsp:sp>
    <dsp:sp modelId="{CB6B0CDC-C0D9-274C-8167-41DB71AC43B4}">
      <dsp:nvSpPr>
        <dsp:cNvPr id="0" name=""/>
        <dsp:cNvSpPr/>
      </dsp:nvSpPr>
      <dsp:spPr>
        <a:xfrm rot="5400000">
          <a:off x="1549941" y="3288448"/>
          <a:ext cx="1865152" cy="16226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>
            <a:latin typeface="Microsoft YaHei" charset="0"/>
            <a:ea typeface="Microsoft YaHei" charset="0"/>
            <a:cs typeface="Microsoft YaHei" charset="0"/>
          </a:endParaRPr>
        </a:p>
      </dsp:txBody>
      <dsp:txXfrm rot="-5400000">
        <a:off x="1924044" y="3457866"/>
        <a:ext cx="1116946" cy="1283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C6BC3-D616-934B-B867-D6FB05A90CCF}">
      <dsp:nvSpPr>
        <dsp:cNvPr id="0" name=""/>
        <dsp:cNvSpPr/>
      </dsp:nvSpPr>
      <dsp:spPr>
        <a:xfrm rot="5400000">
          <a:off x="441888" y="1612330"/>
          <a:ext cx="1323576" cy="22024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F538D-61FA-7C4C-A071-07C43D2331CC}">
      <dsp:nvSpPr>
        <dsp:cNvPr id="0" name=""/>
        <dsp:cNvSpPr/>
      </dsp:nvSpPr>
      <dsp:spPr>
        <a:xfrm>
          <a:off x="220950" y="2270374"/>
          <a:ext cx="1988339" cy="174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kern="1200" dirty="0" smtClean="0">
              <a:latin typeface="Microsoft YaHei" charset="0"/>
              <a:ea typeface="Microsoft YaHei" charset="0"/>
              <a:cs typeface="Microsoft YaHei" charset="0"/>
            </a:rPr>
            <a:t>打破产业边界</a:t>
          </a:r>
          <a:endParaRPr lang="zh-CN" altLang="en-US" sz="43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220950" y="2270374"/>
        <a:ext cx="1988339" cy="1742896"/>
      </dsp:txXfrm>
    </dsp:sp>
    <dsp:sp modelId="{8F5463E3-974A-1745-A0C6-9B62BE33AC30}">
      <dsp:nvSpPr>
        <dsp:cNvPr id="0" name=""/>
        <dsp:cNvSpPr/>
      </dsp:nvSpPr>
      <dsp:spPr>
        <a:xfrm>
          <a:off x="1834132" y="1450187"/>
          <a:ext cx="375158" cy="37515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ABABD-F398-8848-8FA5-1D1C2DDDEB06}">
      <dsp:nvSpPr>
        <dsp:cNvPr id="0" name=""/>
        <dsp:cNvSpPr/>
      </dsp:nvSpPr>
      <dsp:spPr>
        <a:xfrm rot="5400000">
          <a:off x="2876005" y="1010006"/>
          <a:ext cx="1323576" cy="22024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D7390-77C9-9946-AF0F-957432474E0C}">
      <dsp:nvSpPr>
        <dsp:cNvPr id="0" name=""/>
        <dsp:cNvSpPr/>
      </dsp:nvSpPr>
      <dsp:spPr>
        <a:xfrm>
          <a:off x="2655067" y="1668049"/>
          <a:ext cx="1988339" cy="174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kern="1200" dirty="0" smtClean="0">
              <a:latin typeface="Microsoft YaHei" charset="0"/>
              <a:ea typeface="Microsoft YaHei" charset="0"/>
              <a:cs typeface="Microsoft YaHei" charset="0"/>
            </a:rPr>
            <a:t>重新社会分工</a:t>
          </a:r>
          <a:endParaRPr lang="zh-CN" altLang="en-US" sz="43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2655067" y="1668049"/>
        <a:ext cx="1988339" cy="1742896"/>
      </dsp:txXfrm>
    </dsp:sp>
    <dsp:sp modelId="{DB294F91-7E78-5D4A-BF22-30645C06340C}">
      <dsp:nvSpPr>
        <dsp:cNvPr id="0" name=""/>
        <dsp:cNvSpPr/>
      </dsp:nvSpPr>
      <dsp:spPr>
        <a:xfrm>
          <a:off x="4268248" y="847863"/>
          <a:ext cx="375158" cy="37515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3CC07-B6C3-004B-83B9-F1D2C1C95D83}">
      <dsp:nvSpPr>
        <dsp:cNvPr id="0" name=""/>
        <dsp:cNvSpPr/>
      </dsp:nvSpPr>
      <dsp:spPr>
        <a:xfrm rot="5400000">
          <a:off x="5310121" y="407681"/>
          <a:ext cx="1323576" cy="22024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1549A-BBCC-D54C-AC18-3F5D73AE95EB}">
      <dsp:nvSpPr>
        <dsp:cNvPr id="0" name=""/>
        <dsp:cNvSpPr/>
      </dsp:nvSpPr>
      <dsp:spPr>
        <a:xfrm>
          <a:off x="5089183" y="1065725"/>
          <a:ext cx="1988339" cy="174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kern="1200" dirty="0" smtClean="0">
              <a:latin typeface="Microsoft YaHei" charset="0"/>
              <a:ea typeface="Microsoft YaHei" charset="0"/>
              <a:cs typeface="Microsoft YaHei" charset="0"/>
            </a:rPr>
            <a:t>重构产业生态</a:t>
          </a:r>
          <a:endParaRPr lang="zh-CN" altLang="en-US" sz="43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5089183" y="1065725"/>
        <a:ext cx="1988339" cy="1742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FA07-DB6E-9C4D-B7BD-1DEB382FDD34}">
      <dsp:nvSpPr>
        <dsp:cNvPr id="0" name=""/>
        <dsp:cNvSpPr/>
      </dsp:nvSpPr>
      <dsp:spPr>
        <a:xfrm>
          <a:off x="0" y="0"/>
          <a:ext cx="6121876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技术能力</a:t>
          </a:r>
          <a:endParaRPr lang="zh-CN" altLang="en-US" sz="2700" kern="1200" dirty="0"/>
        </a:p>
      </dsp:txBody>
      <dsp:txXfrm>
        <a:off x="31613" y="31613"/>
        <a:ext cx="6058650" cy="584369"/>
      </dsp:txXfrm>
    </dsp:sp>
    <dsp:sp modelId="{CA8137AE-ACB1-1046-ABA1-2E092A54D42C}">
      <dsp:nvSpPr>
        <dsp:cNvPr id="0" name=""/>
        <dsp:cNvSpPr/>
      </dsp:nvSpPr>
      <dsp:spPr>
        <a:xfrm>
          <a:off x="0" y="709808"/>
          <a:ext cx="6121876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开发环境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运行环境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通讯能力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大数据、智能能力</a:t>
          </a:r>
          <a:endParaRPr lang="zh-CN" altLang="en-US" sz="2100" kern="1200" dirty="0"/>
        </a:p>
      </dsp:txBody>
      <dsp:txXfrm>
        <a:off x="0" y="709808"/>
        <a:ext cx="6121876" cy="1453140"/>
      </dsp:txXfrm>
    </dsp:sp>
    <dsp:sp modelId="{79509A5B-5E8F-514C-9765-39D217D3A232}">
      <dsp:nvSpPr>
        <dsp:cNvPr id="0" name=""/>
        <dsp:cNvSpPr/>
      </dsp:nvSpPr>
      <dsp:spPr>
        <a:xfrm>
          <a:off x="0" y="2162948"/>
          <a:ext cx="6121876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行业能力</a:t>
          </a:r>
          <a:endParaRPr lang="zh-CN" altLang="en-US" sz="2700" kern="1200" dirty="0"/>
        </a:p>
      </dsp:txBody>
      <dsp:txXfrm>
        <a:off x="31613" y="2194561"/>
        <a:ext cx="6058650" cy="584369"/>
      </dsp:txXfrm>
    </dsp:sp>
    <dsp:sp modelId="{83B18154-521C-D944-B4C7-D98DC07F55B5}">
      <dsp:nvSpPr>
        <dsp:cNvPr id="0" name=""/>
        <dsp:cNvSpPr/>
      </dsp:nvSpPr>
      <dsp:spPr>
        <a:xfrm>
          <a:off x="0" y="2810543"/>
          <a:ext cx="6121876" cy="217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理论模型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逻辑模型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部件模型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工艺模型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故障模型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100" kern="1200" dirty="0" smtClean="0"/>
            <a:t>仿真模型</a:t>
          </a:r>
          <a:endParaRPr lang="zh-CN" altLang="en-US" sz="2100" kern="1200" dirty="0"/>
        </a:p>
      </dsp:txBody>
      <dsp:txXfrm>
        <a:off x="0" y="2810543"/>
        <a:ext cx="6121876" cy="21797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B6136-21F1-6746-82D4-62BEFD77E017}">
      <dsp:nvSpPr>
        <dsp:cNvPr id="0" name=""/>
        <dsp:cNvSpPr/>
      </dsp:nvSpPr>
      <dsp:spPr>
        <a:xfrm>
          <a:off x="0" y="464019"/>
          <a:ext cx="708211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46B6A-CBF1-2940-B95E-11AA57D4621C}">
      <dsp:nvSpPr>
        <dsp:cNvPr id="0" name=""/>
        <dsp:cNvSpPr/>
      </dsp:nvSpPr>
      <dsp:spPr>
        <a:xfrm>
          <a:off x="354105" y="6459"/>
          <a:ext cx="4957481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81" tIns="0" rIns="18738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大平台与小机构相结合</a:t>
          </a:r>
          <a:endParaRPr lang="zh-CN" altLang="en-US" sz="3100" kern="1200" dirty="0"/>
        </a:p>
      </dsp:txBody>
      <dsp:txXfrm>
        <a:off x="398777" y="51131"/>
        <a:ext cx="4868137" cy="825776"/>
      </dsp:txXfrm>
    </dsp:sp>
    <dsp:sp modelId="{53DBCF97-405D-B044-8483-427F538FB0AA}">
      <dsp:nvSpPr>
        <dsp:cNvPr id="0" name=""/>
        <dsp:cNvSpPr/>
      </dsp:nvSpPr>
      <dsp:spPr>
        <a:xfrm>
          <a:off x="0" y="1870179"/>
          <a:ext cx="708211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D7E5B-3044-C148-AA60-EB4728BD6049}">
      <dsp:nvSpPr>
        <dsp:cNvPr id="0" name=""/>
        <dsp:cNvSpPr/>
      </dsp:nvSpPr>
      <dsp:spPr>
        <a:xfrm>
          <a:off x="354105" y="1412619"/>
          <a:ext cx="4957481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81" tIns="0" rIns="18738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向服务转型</a:t>
          </a:r>
          <a:endParaRPr lang="zh-CN" altLang="en-US" sz="3100" kern="1200" dirty="0"/>
        </a:p>
      </dsp:txBody>
      <dsp:txXfrm>
        <a:off x="398777" y="1457291"/>
        <a:ext cx="4868137" cy="825776"/>
      </dsp:txXfrm>
    </dsp:sp>
    <dsp:sp modelId="{EEA7E6C8-57DD-1547-B465-FC67BFBE84AB}">
      <dsp:nvSpPr>
        <dsp:cNvPr id="0" name=""/>
        <dsp:cNvSpPr/>
      </dsp:nvSpPr>
      <dsp:spPr>
        <a:xfrm>
          <a:off x="0" y="3282799"/>
          <a:ext cx="708211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0122A-BFBA-D04E-8442-B61FA9CBF909}">
      <dsp:nvSpPr>
        <dsp:cNvPr id="0" name=""/>
        <dsp:cNvSpPr/>
      </dsp:nvSpPr>
      <dsp:spPr>
        <a:xfrm>
          <a:off x="354105" y="2818780"/>
          <a:ext cx="4957481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81" tIns="0" rIns="18738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利用数据创造价值</a:t>
          </a:r>
          <a:endParaRPr lang="zh-CN" altLang="en-US" sz="3100" kern="1200" dirty="0"/>
        </a:p>
      </dsp:txBody>
      <dsp:txXfrm>
        <a:off x="398777" y="2863452"/>
        <a:ext cx="4868137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9D55D-3D5F-3A4A-A8A6-B972358B0E13}">
      <dsp:nvSpPr>
        <dsp:cNvPr id="0" name=""/>
        <dsp:cNvSpPr/>
      </dsp:nvSpPr>
      <dsp:spPr>
        <a:xfrm>
          <a:off x="0" y="0"/>
          <a:ext cx="5789096" cy="105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技术筑基础</a:t>
          </a:r>
          <a:endParaRPr lang="zh-CN" alt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820" y="30820"/>
        <a:ext cx="4564689" cy="990638"/>
      </dsp:txXfrm>
    </dsp:sp>
    <dsp:sp modelId="{79600852-117D-B341-850F-F5815FFE412F}">
      <dsp:nvSpPr>
        <dsp:cNvPr id="0" name=""/>
        <dsp:cNvSpPr/>
      </dsp:nvSpPr>
      <dsp:spPr>
        <a:xfrm>
          <a:off x="484836" y="1243601"/>
          <a:ext cx="5789096" cy="105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应用明方向</a:t>
          </a:r>
          <a:endParaRPr lang="zh-CN" alt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515656" y="1274421"/>
        <a:ext cx="4558639" cy="990638"/>
      </dsp:txXfrm>
    </dsp:sp>
    <dsp:sp modelId="{1D579C30-2803-A041-8C51-59028BF8AF06}">
      <dsp:nvSpPr>
        <dsp:cNvPr id="0" name=""/>
        <dsp:cNvSpPr/>
      </dsp:nvSpPr>
      <dsp:spPr>
        <a:xfrm>
          <a:off x="962437" y="2487203"/>
          <a:ext cx="5789096" cy="105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平台创价值</a:t>
          </a:r>
        </a:p>
      </dsp:txBody>
      <dsp:txXfrm>
        <a:off x="993257" y="2518023"/>
        <a:ext cx="4565875" cy="990638"/>
      </dsp:txXfrm>
    </dsp:sp>
    <dsp:sp modelId="{AE8D5719-B796-494C-A7A5-52207F69A0B4}">
      <dsp:nvSpPr>
        <dsp:cNvPr id="0" name=""/>
        <dsp:cNvSpPr/>
      </dsp:nvSpPr>
      <dsp:spPr>
        <a:xfrm>
          <a:off x="1447274" y="3730804"/>
          <a:ext cx="5789096" cy="105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运营赢未来</a:t>
          </a:r>
        </a:p>
      </dsp:txBody>
      <dsp:txXfrm>
        <a:off x="1478094" y="3761624"/>
        <a:ext cx="4558639" cy="990638"/>
      </dsp:txXfrm>
    </dsp:sp>
    <dsp:sp modelId="{2C89C05D-963E-F646-AE88-9D80253630AD}">
      <dsp:nvSpPr>
        <dsp:cNvPr id="0" name=""/>
        <dsp:cNvSpPr/>
      </dsp:nvSpPr>
      <dsp:spPr>
        <a:xfrm>
          <a:off x="5105115" y="805949"/>
          <a:ext cx="683980" cy="6839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5259010" y="805949"/>
        <a:ext cx="376190" cy="514695"/>
      </dsp:txXfrm>
    </dsp:sp>
    <dsp:sp modelId="{C65F46D5-1C6A-E549-8A6D-4692AFD5CF99}">
      <dsp:nvSpPr>
        <dsp:cNvPr id="0" name=""/>
        <dsp:cNvSpPr/>
      </dsp:nvSpPr>
      <dsp:spPr>
        <a:xfrm>
          <a:off x="5589952" y="2049551"/>
          <a:ext cx="683980" cy="6839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5743847" y="2049551"/>
        <a:ext cx="376190" cy="514695"/>
      </dsp:txXfrm>
    </dsp:sp>
    <dsp:sp modelId="{285D244A-03B9-AD45-9E1C-3E17A0AB45C4}">
      <dsp:nvSpPr>
        <dsp:cNvPr id="0" name=""/>
        <dsp:cNvSpPr/>
      </dsp:nvSpPr>
      <dsp:spPr>
        <a:xfrm>
          <a:off x="6067553" y="3293152"/>
          <a:ext cx="683980" cy="6839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6221448" y="3293152"/>
        <a:ext cx="376190" cy="514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FAA39-6427-BB48-B7CA-A4843C29114E}">
      <dsp:nvSpPr>
        <dsp:cNvPr id="0" name=""/>
        <dsp:cNvSpPr/>
      </dsp:nvSpPr>
      <dsp:spPr>
        <a:xfrm>
          <a:off x="2565" y="1406955"/>
          <a:ext cx="3125224" cy="12500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设备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联网</a:t>
          </a:r>
          <a:endParaRPr lang="zh-CN" alt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627610" y="1406955"/>
        <a:ext cx="1875135" cy="1250089"/>
      </dsp:txXfrm>
    </dsp:sp>
    <dsp:sp modelId="{E25B7D91-0E51-FE42-8C89-DA64F2B62851}">
      <dsp:nvSpPr>
        <dsp:cNvPr id="0" name=""/>
        <dsp:cNvSpPr/>
      </dsp:nvSpPr>
      <dsp:spPr>
        <a:xfrm>
          <a:off x="2815266" y="1406955"/>
          <a:ext cx="3125224" cy="12500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设备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租赁</a:t>
          </a:r>
          <a:endParaRPr lang="zh-CN" alt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440311" y="1406955"/>
        <a:ext cx="1875135" cy="1250089"/>
      </dsp:txXfrm>
    </dsp:sp>
    <dsp:sp modelId="{6277B957-BDA1-0E4F-8752-737788EA200B}">
      <dsp:nvSpPr>
        <dsp:cNvPr id="0" name=""/>
        <dsp:cNvSpPr/>
      </dsp:nvSpPr>
      <dsp:spPr>
        <a:xfrm>
          <a:off x="5627968" y="1406955"/>
          <a:ext cx="3125224" cy="12500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咨询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服务</a:t>
          </a:r>
          <a:endParaRPr lang="zh-CN" alt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6253013" y="1406955"/>
        <a:ext cx="1875135" cy="125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E5683-CD01-084A-852E-09588C1AB40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F587B-7085-F345-A99F-3306F816AA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75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587B-7085-F345-A99F-3306F816AA4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055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587B-7085-F345-A99F-3306F816AA4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01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587B-7085-F345-A99F-3306F816AA4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747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587B-7085-F345-A99F-3306F816AA4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041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587B-7085-F345-A99F-3306F816AA4B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504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587B-7085-F345-A99F-3306F816AA4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25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587B-7085-F345-A99F-3306F816AA4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587B-7085-F345-A99F-3306F816AA4B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981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536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99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134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13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673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074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25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38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740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073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878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627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4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23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32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35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844327D-FB6B-FA49-8581-7EBB4EA51222}" type="datetimeFigureOut">
              <a:rPr kumimoji="1" lang="zh-CN" altLang="en-US" smtClean="0"/>
              <a:t>18/10/16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4BDAF8-363B-1A43-8AF8-58EACDEA2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7401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Microsoft YaHei" charset="0"/>
                <a:ea typeface="Microsoft YaHei" charset="0"/>
                <a:cs typeface="Microsoft YaHei" charset="0"/>
              </a:rPr>
              <a:t>基于物联网平台的</a:t>
            </a:r>
            <a:br>
              <a:rPr kumimoji="1" lang="zh-CN" altLang="en-US" dirty="0" smtClean="0">
                <a:latin typeface="Microsoft YaHei" charset="0"/>
                <a:ea typeface="Microsoft YaHei" charset="0"/>
                <a:cs typeface="Microsoft YaHei" charset="0"/>
              </a:rPr>
            </a:br>
            <a:r>
              <a:rPr kumimoji="1" lang="zh-CN" altLang="en-US" dirty="0" smtClean="0">
                <a:latin typeface="Microsoft YaHei" charset="0"/>
                <a:ea typeface="Microsoft YaHei" charset="0"/>
                <a:cs typeface="Microsoft YaHei" charset="0"/>
              </a:rPr>
              <a:t>跨领域融合趋势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 smtClean="0"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dirty="0" smtClean="0">
                <a:latin typeface="Microsoft YaHei" charset="0"/>
                <a:ea typeface="Microsoft YaHei" charset="0"/>
                <a:cs typeface="Microsoft YaHei" charset="0"/>
              </a:rPr>
              <a:t>许永硕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物联网生态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" y="1263188"/>
            <a:ext cx="9208008" cy="55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各领域龙头企业争做物联网平台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503265191"/>
              </p:ext>
            </p:extLst>
          </p:nvPr>
        </p:nvGraphicFramePr>
        <p:xfrm>
          <a:off x="752168" y="1514986"/>
          <a:ext cx="7639664" cy="503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2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目录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45996" y="1271324"/>
            <a:ext cx="6675681" cy="46870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课前秀</a:t>
            </a: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未来商业的特点</a:t>
            </a:r>
            <a:endParaRPr kumimoji="1" lang="zh-CN" altLang="en-US" sz="3600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sz="3600" dirty="0">
              <a:solidFill>
                <a:srgbClr val="FFFF00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rgbClr val="FFFF00"/>
                </a:solidFill>
                <a:latin typeface="Microsoft YaHei" charset="0"/>
                <a:ea typeface="Microsoft YaHei" charset="0"/>
                <a:cs typeface="Microsoft YaHei" charset="0"/>
              </a:rPr>
              <a:t>平台重构产业生态</a:t>
            </a:r>
            <a:endParaRPr kumimoji="1" lang="zh-CN" altLang="en-US" sz="3600" dirty="0" smtClean="0">
              <a:solidFill>
                <a:srgbClr val="FFFF00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案例</a:t>
            </a:r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重构产业生态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3" name="图表 2"/>
          <p:cNvGraphicFramePr/>
          <p:nvPr>
            <p:extLst/>
          </p:nvPr>
        </p:nvGraphicFramePr>
        <p:xfrm>
          <a:off x="1032000" y="1396999"/>
          <a:ext cx="7080000" cy="486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物联网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打破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产业边界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2193446" y="4823902"/>
            <a:ext cx="2566154" cy="194265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4603225" y="4886050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1"/>
          <p:cNvSpPr>
            <a:spLocks/>
          </p:cNvSpPr>
          <p:nvPr/>
        </p:nvSpPr>
        <p:spPr bwMode="auto">
          <a:xfrm>
            <a:off x="4845807" y="2428156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auto">
          <a:xfrm>
            <a:off x="3622875" y="3280200"/>
            <a:ext cx="739775" cy="1710102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5182615" y="3867608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2965298" y="1864806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5"/>
          <p:cNvSpPr>
            <a:spLocks/>
          </p:cNvSpPr>
          <p:nvPr/>
        </p:nvSpPr>
        <p:spPr bwMode="auto">
          <a:xfrm>
            <a:off x="2804913" y="3659108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>
            <a:off x="4210283" y="2594556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7"/>
          <p:cNvSpPr>
            <a:spLocks/>
          </p:cNvSpPr>
          <p:nvPr/>
        </p:nvSpPr>
        <p:spPr bwMode="auto">
          <a:xfrm>
            <a:off x="4675398" y="1249329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91232" y="4775788"/>
            <a:ext cx="429028" cy="429028"/>
          </a:xfrm>
          <a:prstGeom prst="ellipse">
            <a:avLst/>
          </a:prstGeom>
          <a:solidFill>
            <a:schemeClr val="tx1">
              <a:lumMod val="95000"/>
            </a:schemeClr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713356" y="3340580"/>
            <a:ext cx="429028" cy="429028"/>
          </a:xfrm>
          <a:prstGeom prst="ellipse">
            <a:avLst/>
          </a:prstGeom>
          <a:solidFill>
            <a:schemeClr val="tx1">
              <a:lumMod val="95000"/>
            </a:schemeClr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28772" y="3785413"/>
            <a:ext cx="429028" cy="429028"/>
          </a:xfrm>
          <a:prstGeom prst="ellipse">
            <a:avLst/>
          </a:prstGeom>
          <a:solidFill>
            <a:schemeClr val="tx1">
              <a:lumMod val="85000"/>
            </a:schemeClr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229788" y="2141844"/>
            <a:ext cx="429028" cy="429028"/>
          </a:xfrm>
          <a:prstGeom prst="ellipse">
            <a:avLst/>
          </a:prstGeom>
          <a:solidFill>
            <a:schemeClr val="tx1">
              <a:lumMod val="95000"/>
            </a:schemeClr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853307" y="1532446"/>
            <a:ext cx="429028" cy="429028"/>
          </a:xfrm>
          <a:prstGeom prst="ellipse">
            <a:avLst/>
          </a:prstGeom>
          <a:solidFill>
            <a:schemeClr val="tx1">
              <a:lumMod val="95000"/>
            </a:schemeClr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-438906" y="2942540"/>
            <a:ext cx="2711626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打破产品</a:t>
            </a:r>
          </a:p>
          <a:p>
            <a:pPr algn="r"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或服务边界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6729864" y="4269736"/>
            <a:ext cx="295473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打破业务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或组织边界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6795111" y="1872556"/>
            <a:ext cx="285451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打破技术边界</a:t>
            </a:r>
          </a:p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endParaRPr kumimoji="1"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-547730" y="1301428"/>
            <a:ext cx="326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打破地域边界</a:t>
            </a:r>
            <a:endParaRPr lang="en-US" altLang="zh-CN" sz="2400" noProof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-1050017" y="4807582"/>
            <a:ext cx="3066721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打破产业和</a:t>
            </a:r>
          </a:p>
          <a:p>
            <a:pPr lvl="0" algn="r"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边界</a:t>
            </a:r>
          </a:p>
          <a:p>
            <a:pPr lvl="0" algn="r"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产业融合后的社会分工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2253995" y="1766748"/>
            <a:ext cx="2014518" cy="2012493"/>
          </a:xfrm>
          <a:custGeom>
            <a:avLst/>
            <a:gdLst>
              <a:gd name="T0" fmla="*/ 421 w 421"/>
              <a:gd name="T1" fmla="*/ 229 h 421"/>
              <a:gd name="T2" fmla="*/ 398 w 421"/>
              <a:gd name="T3" fmla="*/ 188 h 421"/>
              <a:gd name="T4" fmla="*/ 367 w 421"/>
              <a:gd name="T5" fmla="*/ 146 h 421"/>
              <a:gd name="T6" fmla="*/ 402 w 421"/>
              <a:gd name="T7" fmla="*/ 122 h 421"/>
              <a:gd name="T8" fmla="*/ 361 w 421"/>
              <a:gd name="T9" fmla="*/ 97 h 421"/>
              <a:gd name="T10" fmla="*/ 314 w 421"/>
              <a:gd name="T11" fmla="*/ 77 h 421"/>
              <a:gd name="T12" fmla="*/ 332 w 421"/>
              <a:gd name="T13" fmla="*/ 38 h 421"/>
              <a:gd name="T14" fmla="*/ 285 w 421"/>
              <a:gd name="T15" fmla="*/ 37 h 421"/>
              <a:gd name="T16" fmla="*/ 233 w 421"/>
              <a:gd name="T17" fmla="*/ 43 h 421"/>
              <a:gd name="T18" fmla="*/ 229 w 421"/>
              <a:gd name="T19" fmla="*/ 0 h 421"/>
              <a:gd name="T20" fmla="*/ 188 w 421"/>
              <a:gd name="T21" fmla="*/ 23 h 421"/>
              <a:gd name="T22" fmla="*/ 146 w 421"/>
              <a:gd name="T23" fmla="*/ 54 h 421"/>
              <a:gd name="T24" fmla="*/ 122 w 421"/>
              <a:gd name="T25" fmla="*/ 19 h 421"/>
              <a:gd name="T26" fmla="*/ 98 w 421"/>
              <a:gd name="T27" fmla="*/ 60 h 421"/>
              <a:gd name="T28" fmla="*/ 77 w 421"/>
              <a:gd name="T29" fmla="*/ 107 h 421"/>
              <a:gd name="T30" fmla="*/ 38 w 421"/>
              <a:gd name="T31" fmla="*/ 89 h 421"/>
              <a:gd name="T32" fmla="*/ 37 w 421"/>
              <a:gd name="T33" fmla="*/ 136 h 421"/>
              <a:gd name="T34" fmla="*/ 43 w 421"/>
              <a:gd name="T35" fmla="*/ 188 h 421"/>
              <a:gd name="T36" fmla="*/ 0 w 421"/>
              <a:gd name="T37" fmla="*/ 192 h 421"/>
              <a:gd name="T38" fmla="*/ 24 w 421"/>
              <a:gd name="T39" fmla="*/ 233 h 421"/>
              <a:gd name="T40" fmla="*/ 54 w 421"/>
              <a:gd name="T41" fmla="*/ 274 h 421"/>
              <a:gd name="T42" fmla="*/ 19 w 421"/>
              <a:gd name="T43" fmla="*/ 299 h 421"/>
              <a:gd name="T44" fmla="*/ 60 w 421"/>
              <a:gd name="T45" fmla="*/ 323 h 421"/>
              <a:gd name="T46" fmla="*/ 107 w 421"/>
              <a:gd name="T47" fmla="*/ 344 h 421"/>
              <a:gd name="T48" fmla="*/ 89 w 421"/>
              <a:gd name="T49" fmla="*/ 383 h 421"/>
              <a:gd name="T50" fmla="*/ 137 w 421"/>
              <a:gd name="T51" fmla="*/ 384 h 421"/>
              <a:gd name="T52" fmla="*/ 188 w 421"/>
              <a:gd name="T53" fmla="*/ 378 h 421"/>
              <a:gd name="T54" fmla="*/ 192 w 421"/>
              <a:gd name="T55" fmla="*/ 421 h 421"/>
              <a:gd name="T56" fmla="*/ 233 w 421"/>
              <a:gd name="T57" fmla="*/ 397 h 421"/>
              <a:gd name="T58" fmla="*/ 275 w 421"/>
              <a:gd name="T59" fmla="*/ 367 h 421"/>
              <a:gd name="T60" fmla="*/ 299 w 421"/>
              <a:gd name="T61" fmla="*/ 402 h 421"/>
              <a:gd name="T62" fmla="*/ 324 w 421"/>
              <a:gd name="T63" fmla="*/ 361 h 421"/>
              <a:gd name="T64" fmla="*/ 344 w 421"/>
              <a:gd name="T65" fmla="*/ 314 h 421"/>
              <a:gd name="T66" fmla="*/ 383 w 421"/>
              <a:gd name="T67" fmla="*/ 332 h 421"/>
              <a:gd name="T68" fmla="*/ 384 w 421"/>
              <a:gd name="T69" fmla="*/ 284 h 421"/>
              <a:gd name="T70" fmla="*/ 378 w 421"/>
              <a:gd name="T71" fmla="*/ 233 h 421"/>
              <a:gd name="T72" fmla="*/ 211 w 421"/>
              <a:gd name="T73" fmla="*/ 236 h 421"/>
              <a:gd name="T74" fmla="*/ 211 w 421"/>
              <a:gd name="T75" fmla="*/ 185 h 421"/>
              <a:gd name="T76" fmla="*/ 211 w 421"/>
              <a:gd name="T77" fmla="*/ 23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1" h="421">
                <a:moveTo>
                  <a:pt x="398" y="233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398" y="188"/>
                  <a:pt x="398" y="188"/>
                  <a:pt x="398" y="188"/>
                </a:cubicBezTo>
                <a:cubicBezTo>
                  <a:pt x="378" y="188"/>
                  <a:pt x="378" y="188"/>
                  <a:pt x="378" y="188"/>
                </a:cubicBezTo>
                <a:cubicBezTo>
                  <a:pt x="376" y="173"/>
                  <a:pt x="372" y="159"/>
                  <a:pt x="367" y="146"/>
                </a:cubicBezTo>
                <a:cubicBezTo>
                  <a:pt x="384" y="136"/>
                  <a:pt x="384" y="136"/>
                  <a:pt x="384" y="136"/>
                </a:cubicBezTo>
                <a:cubicBezTo>
                  <a:pt x="402" y="122"/>
                  <a:pt x="402" y="122"/>
                  <a:pt x="402" y="122"/>
                </a:cubicBezTo>
                <a:cubicBezTo>
                  <a:pt x="383" y="89"/>
                  <a:pt x="383" y="89"/>
                  <a:pt x="383" y="89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44" y="107"/>
                  <a:pt x="344" y="107"/>
                  <a:pt x="344" y="107"/>
                </a:cubicBezTo>
                <a:cubicBezTo>
                  <a:pt x="336" y="96"/>
                  <a:pt x="325" y="85"/>
                  <a:pt x="314" y="7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32" y="38"/>
                  <a:pt x="332" y="38"/>
                  <a:pt x="332" y="38"/>
                </a:cubicBezTo>
                <a:cubicBezTo>
                  <a:pt x="299" y="19"/>
                  <a:pt x="299" y="19"/>
                  <a:pt x="299" y="1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62" y="49"/>
                  <a:pt x="248" y="45"/>
                  <a:pt x="233" y="43"/>
                </a:cubicBezTo>
                <a:cubicBezTo>
                  <a:pt x="233" y="23"/>
                  <a:pt x="233" y="23"/>
                  <a:pt x="233" y="23"/>
                </a:cubicBezTo>
                <a:cubicBezTo>
                  <a:pt x="229" y="0"/>
                  <a:pt x="229" y="0"/>
                  <a:pt x="229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73" y="45"/>
                  <a:pt x="160" y="49"/>
                  <a:pt x="146" y="54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89" y="38"/>
                  <a:pt x="89" y="38"/>
                  <a:pt x="89" y="38"/>
                </a:cubicBezTo>
                <a:cubicBezTo>
                  <a:pt x="98" y="60"/>
                  <a:pt x="98" y="60"/>
                  <a:pt x="98" y="60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96" y="85"/>
                  <a:pt x="86" y="96"/>
                  <a:pt x="77" y="107"/>
                </a:cubicBezTo>
                <a:cubicBezTo>
                  <a:pt x="60" y="97"/>
                  <a:pt x="60" y="97"/>
                  <a:pt x="60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49" y="159"/>
                  <a:pt x="45" y="173"/>
                  <a:pt x="43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9"/>
                  <a:pt x="0" y="229"/>
                  <a:pt x="0" y="229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5" y="247"/>
                  <a:pt x="49" y="261"/>
                  <a:pt x="54" y="274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9" y="299"/>
                  <a:pt x="19" y="299"/>
                  <a:pt x="19" y="299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77" y="314"/>
                  <a:pt x="77" y="314"/>
                  <a:pt x="77" y="314"/>
                </a:cubicBezTo>
                <a:cubicBezTo>
                  <a:pt x="86" y="325"/>
                  <a:pt x="96" y="335"/>
                  <a:pt x="107" y="344"/>
                </a:cubicBezTo>
                <a:cubicBezTo>
                  <a:pt x="98" y="361"/>
                  <a:pt x="98" y="361"/>
                  <a:pt x="98" y="361"/>
                </a:cubicBezTo>
                <a:cubicBezTo>
                  <a:pt x="89" y="383"/>
                  <a:pt x="89" y="383"/>
                  <a:pt x="89" y="383"/>
                </a:cubicBezTo>
                <a:cubicBezTo>
                  <a:pt x="122" y="402"/>
                  <a:pt x="122" y="402"/>
                  <a:pt x="122" y="402"/>
                </a:cubicBezTo>
                <a:cubicBezTo>
                  <a:pt x="137" y="384"/>
                  <a:pt x="137" y="384"/>
                  <a:pt x="137" y="384"/>
                </a:cubicBezTo>
                <a:cubicBezTo>
                  <a:pt x="146" y="367"/>
                  <a:pt x="146" y="367"/>
                  <a:pt x="146" y="367"/>
                </a:cubicBezTo>
                <a:cubicBezTo>
                  <a:pt x="160" y="372"/>
                  <a:pt x="173" y="376"/>
                  <a:pt x="188" y="378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192" y="421"/>
                  <a:pt x="192" y="421"/>
                  <a:pt x="192" y="421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33" y="397"/>
                  <a:pt x="233" y="397"/>
                  <a:pt x="233" y="397"/>
                </a:cubicBezTo>
                <a:cubicBezTo>
                  <a:pt x="233" y="378"/>
                  <a:pt x="233" y="378"/>
                  <a:pt x="233" y="378"/>
                </a:cubicBezTo>
                <a:cubicBezTo>
                  <a:pt x="248" y="376"/>
                  <a:pt x="262" y="372"/>
                  <a:pt x="275" y="367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299" y="402"/>
                  <a:pt x="299" y="402"/>
                  <a:pt x="299" y="402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24" y="361"/>
                  <a:pt x="324" y="361"/>
                  <a:pt x="324" y="361"/>
                </a:cubicBezTo>
                <a:cubicBezTo>
                  <a:pt x="314" y="344"/>
                  <a:pt x="314" y="344"/>
                  <a:pt x="314" y="344"/>
                </a:cubicBezTo>
                <a:cubicBezTo>
                  <a:pt x="325" y="335"/>
                  <a:pt x="336" y="325"/>
                  <a:pt x="344" y="314"/>
                </a:cubicBezTo>
                <a:cubicBezTo>
                  <a:pt x="361" y="323"/>
                  <a:pt x="361" y="323"/>
                  <a:pt x="361" y="323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402" y="299"/>
                  <a:pt x="402" y="299"/>
                  <a:pt x="402" y="299"/>
                </a:cubicBezTo>
                <a:cubicBezTo>
                  <a:pt x="384" y="284"/>
                  <a:pt x="384" y="284"/>
                  <a:pt x="384" y="284"/>
                </a:cubicBezTo>
                <a:cubicBezTo>
                  <a:pt x="367" y="274"/>
                  <a:pt x="367" y="274"/>
                  <a:pt x="367" y="274"/>
                </a:cubicBezTo>
                <a:cubicBezTo>
                  <a:pt x="372" y="261"/>
                  <a:pt x="376" y="247"/>
                  <a:pt x="378" y="233"/>
                </a:cubicBezTo>
                <a:lnTo>
                  <a:pt x="398" y="233"/>
                </a:lnTo>
                <a:close/>
                <a:moveTo>
                  <a:pt x="211" y="236"/>
                </a:moveTo>
                <a:cubicBezTo>
                  <a:pt x="197" y="236"/>
                  <a:pt x="185" y="224"/>
                  <a:pt x="185" y="210"/>
                </a:cubicBezTo>
                <a:cubicBezTo>
                  <a:pt x="185" y="196"/>
                  <a:pt x="197" y="185"/>
                  <a:pt x="211" y="185"/>
                </a:cubicBezTo>
                <a:cubicBezTo>
                  <a:pt x="225" y="185"/>
                  <a:pt x="236" y="196"/>
                  <a:pt x="236" y="210"/>
                </a:cubicBezTo>
                <a:cubicBezTo>
                  <a:pt x="236" y="224"/>
                  <a:pt x="225" y="236"/>
                  <a:pt x="211" y="236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2632603" y="2143332"/>
            <a:ext cx="1257302" cy="1257303"/>
          </a:xfrm>
          <a:custGeom>
            <a:avLst/>
            <a:gdLst>
              <a:gd name="T0" fmla="*/ 132 w 263"/>
              <a:gd name="T1" fmla="*/ 0 h 263"/>
              <a:gd name="T2" fmla="*/ 0 w 263"/>
              <a:gd name="T3" fmla="*/ 131 h 263"/>
              <a:gd name="T4" fmla="*/ 132 w 263"/>
              <a:gd name="T5" fmla="*/ 263 h 263"/>
              <a:gd name="T6" fmla="*/ 263 w 263"/>
              <a:gd name="T7" fmla="*/ 131 h 263"/>
              <a:gd name="T8" fmla="*/ 132 w 263"/>
              <a:gd name="T9" fmla="*/ 0 h 263"/>
              <a:gd name="T10" fmla="*/ 132 w 263"/>
              <a:gd name="T11" fmla="*/ 190 h 263"/>
              <a:gd name="T12" fmla="*/ 73 w 263"/>
              <a:gd name="T13" fmla="*/ 131 h 263"/>
              <a:gd name="T14" fmla="*/ 132 w 263"/>
              <a:gd name="T15" fmla="*/ 73 h 263"/>
              <a:gd name="T16" fmla="*/ 190 w 263"/>
              <a:gd name="T17" fmla="*/ 131 h 263"/>
              <a:gd name="T18" fmla="*/ 132 w 263"/>
              <a:gd name="T19" fmla="*/ 19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" h="263">
                <a:moveTo>
                  <a:pt x="132" y="0"/>
                </a:moveTo>
                <a:cubicBezTo>
                  <a:pt x="59" y="0"/>
                  <a:pt x="0" y="59"/>
                  <a:pt x="0" y="131"/>
                </a:cubicBezTo>
                <a:cubicBezTo>
                  <a:pt x="0" y="204"/>
                  <a:pt x="59" y="263"/>
                  <a:pt x="132" y="263"/>
                </a:cubicBezTo>
                <a:cubicBezTo>
                  <a:pt x="204" y="263"/>
                  <a:pt x="263" y="204"/>
                  <a:pt x="263" y="131"/>
                </a:cubicBezTo>
                <a:cubicBezTo>
                  <a:pt x="263" y="59"/>
                  <a:pt x="204" y="0"/>
                  <a:pt x="132" y="0"/>
                </a:cubicBezTo>
                <a:close/>
                <a:moveTo>
                  <a:pt x="132" y="190"/>
                </a:moveTo>
                <a:cubicBezTo>
                  <a:pt x="99" y="190"/>
                  <a:pt x="73" y="164"/>
                  <a:pt x="73" y="131"/>
                </a:cubicBezTo>
                <a:cubicBezTo>
                  <a:pt x="73" y="99"/>
                  <a:pt x="99" y="73"/>
                  <a:pt x="132" y="73"/>
                </a:cubicBezTo>
                <a:cubicBezTo>
                  <a:pt x="164" y="73"/>
                  <a:pt x="190" y="99"/>
                  <a:pt x="190" y="131"/>
                </a:cubicBezTo>
                <a:cubicBezTo>
                  <a:pt x="190" y="164"/>
                  <a:pt x="164" y="190"/>
                  <a:pt x="132" y="190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3476054" y="2987006"/>
            <a:ext cx="2528776" cy="2524727"/>
          </a:xfrm>
          <a:custGeom>
            <a:avLst/>
            <a:gdLst>
              <a:gd name="T0" fmla="*/ 529 w 529"/>
              <a:gd name="T1" fmla="*/ 283 h 528"/>
              <a:gd name="T2" fmla="*/ 506 w 529"/>
              <a:gd name="T3" fmla="*/ 241 h 528"/>
              <a:gd name="T4" fmla="*/ 479 w 529"/>
              <a:gd name="T5" fmla="*/ 200 h 528"/>
              <a:gd name="T6" fmla="*/ 516 w 529"/>
              <a:gd name="T7" fmla="*/ 180 h 528"/>
              <a:gd name="T8" fmla="*/ 479 w 529"/>
              <a:gd name="T9" fmla="*/ 151 h 528"/>
              <a:gd name="T10" fmla="*/ 438 w 529"/>
              <a:gd name="T11" fmla="*/ 123 h 528"/>
              <a:gd name="T12" fmla="*/ 465 w 529"/>
              <a:gd name="T13" fmla="*/ 90 h 528"/>
              <a:gd name="T14" fmla="*/ 420 w 529"/>
              <a:gd name="T15" fmla="*/ 77 h 528"/>
              <a:gd name="T16" fmla="*/ 371 w 529"/>
              <a:gd name="T17" fmla="*/ 67 h 528"/>
              <a:gd name="T18" fmla="*/ 383 w 529"/>
              <a:gd name="T19" fmla="*/ 27 h 528"/>
              <a:gd name="T20" fmla="*/ 336 w 529"/>
              <a:gd name="T21" fmla="*/ 32 h 528"/>
              <a:gd name="T22" fmla="*/ 288 w 529"/>
              <a:gd name="T23" fmla="*/ 42 h 528"/>
              <a:gd name="T24" fmla="*/ 284 w 529"/>
              <a:gd name="T25" fmla="*/ 0 h 528"/>
              <a:gd name="T26" fmla="*/ 242 w 529"/>
              <a:gd name="T27" fmla="*/ 23 h 528"/>
              <a:gd name="T28" fmla="*/ 201 w 529"/>
              <a:gd name="T29" fmla="*/ 50 h 528"/>
              <a:gd name="T30" fmla="*/ 181 w 529"/>
              <a:gd name="T31" fmla="*/ 13 h 528"/>
              <a:gd name="T32" fmla="*/ 152 w 529"/>
              <a:gd name="T33" fmla="*/ 50 h 528"/>
              <a:gd name="T34" fmla="*/ 124 w 529"/>
              <a:gd name="T35" fmla="*/ 91 h 528"/>
              <a:gd name="T36" fmla="*/ 91 w 529"/>
              <a:gd name="T37" fmla="*/ 64 h 528"/>
              <a:gd name="T38" fmla="*/ 78 w 529"/>
              <a:gd name="T39" fmla="*/ 109 h 528"/>
              <a:gd name="T40" fmla="*/ 68 w 529"/>
              <a:gd name="T41" fmla="*/ 158 h 528"/>
              <a:gd name="T42" fmla="*/ 28 w 529"/>
              <a:gd name="T43" fmla="*/ 145 h 528"/>
              <a:gd name="T44" fmla="*/ 33 w 529"/>
              <a:gd name="T45" fmla="*/ 193 h 528"/>
              <a:gd name="T46" fmla="*/ 42 w 529"/>
              <a:gd name="T47" fmla="*/ 241 h 528"/>
              <a:gd name="T48" fmla="*/ 0 w 529"/>
              <a:gd name="T49" fmla="*/ 245 h 528"/>
              <a:gd name="T50" fmla="*/ 24 w 529"/>
              <a:gd name="T51" fmla="*/ 287 h 528"/>
              <a:gd name="T52" fmla="*/ 51 w 529"/>
              <a:gd name="T53" fmla="*/ 328 h 528"/>
              <a:gd name="T54" fmla="*/ 13 w 529"/>
              <a:gd name="T55" fmla="*/ 348 h 528"/>
              <a:gd name="T56" fmla="*/ 51 w 529"/>
              <a:gd name="T57" fmla="*/ 377 h 528"/>
              <a:gd name="T58" fmla="*/ 92 w 529"/>
              <a:gd name="T59" fmla="*/ 405 h 528"/>
              <a:gd name="T60" fmla="*/ 65 w 529"/>
              <a:gd name="T61" fmla="*/ 438 h 528"/>
              <a:gd name="T62" fmla="*/ 110 w 529"/>
              <a:gd name="T63" fmla="*/ 451 h 528"/>
              <a:gd name="T64" fmla="*/ 159 w 529"/>
              <a:gd name="T65" fmla="*/ 461 h 528"/>
              <a:gd name="T66" fmla="*/ 146 w 529"/>
              <a:gd name="T67" fmla="*/ 501 h 528"/>
              <a:gd name="T68" fmla="*/ 193 w 529"/>
              <a:gd name="T69" fmla="*/ 496 h 528"/>
              <a:gd name="T70" fmla="*/ 242 w 529"/>
              <a:gd name="T71" fmla="*/ 486 h 528"/>
              <a:gd name="T72" fmla="*/ 246 w 529"/>
              <a:gd name="T73" fmla="*/ 528 h 528"/>
              <a:gd name="T74" fmla="*/ 288 w 529"/>
              <a:gd name="T75" fmla="*/ 505 h 528"/>
              <a:gd name="T76" fmla="*/ 329 w 529"/>
              <a:gd name="T77" fmla="*/ 478 h 528"/>
              <a:gd name="T78" fmla="*/ 349 w 529"/>
              <a:gd name="T79" fmla="*/ 516 h 528"/>
              <a:gd name="T80" fmla="*/ 378 w 529"/>
              <a:gd name="T81" fmla="*/ 478 h 528"/>
              <a:gd name="T82" fmla="*/ 406 w 529"/>
              <a:gd name="T83" fmla="*/ 437 h 528"/>
              <a:gd name="T84" fmla="*/ 439 w 529"/>
              <a:gd name="T85" fmla="*/ 464 h 528"/>
              <a:gd name="T86" fmla="*/ 452 w 529"/>
              <a:gd name="T87" fmla="*/ 419 h 528"/>
              <a:gd name="T88" fmla="*/ 462 w 529"/>
              <a:gd name="T89" fmla="*/ 370 h 528"/>
              <a:gd name="T90" fmla="*/ 502 w 529"/>
              <a:gd name="T91" fmla="*/ 383 h 528"/>
              <a:gd name="T92" fmla="*/ 496 w 529"/>
              <a:gd name="T93" fmla="*/ 335 h 528"/>
              <a:gd name="T94" fmla="*/ 487 w 529"/>
              <a:gd name="T95" fmla="*/ 287 h 528"/>
              <a:gd name="T96" fmla="*/ 265 w 529"/>
              <a:gd name="T97" fmla="*/ 290 h 528"/>
              <a:gd name="T98" fmla="*/ 265 w 529"/>
              <a:gd name="T99" fmla="*/ 238 h 528"/>
              <a:gd name="T100" fmla="*/ 265 w 529"/>
              <a:gd name="T101" fmla="*/ 29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528">
                <a:moveTo>
                  <a:pt x="506" y="287"/>
                </a:moveTo>
                <a:cubicBezTo>
                  <a:pt x="529" y="283"/>
                  <a:pt x="529" y="283"/>
                  <a:pt x="529" y="283"/>
                </a:cubicBezTo>
                <a:cubicBezTo>
                  <a:pt x="529" y="245"/>
                  <a:pt x="529" y="245"/>
                  <a:pt x="529" y="245"/>
                </a:cubicBezTo>
                <a:cubicBezTo>
                  <a:pt x="506" y="241"/>
                  <a:pt x="506" y="241"/>
                  <a:pt x="506" y="241"/>
                </a:cubicBezTo>
                <a:cubicBezTo>
                  <a:pt x="487" y="241"/>
                  <a:pt x="487" y="241"/>
                  <a:pt x="487" y="241"/>
                </a:cubicBezTo>
                <a:cubicBezTo>
                  <a:pt x="486" y="227"/>
                  <a:pt x="483" y="213"/>
                  <a:pt x="479" y="200"/>
                </a:cubicBezTo>
                <a:cubicBezTo>
                  <a:pt x="496" y="193"/>
                  <a:pt x="496" y="193"/>
                  <a:pt x="496" y="193"/>
                </a:cubicBezTo>
                <a:cubicBezTo>
                  <a:pt x="516" y="180"/>
                  <a:pt x="516" y="180"/>
                  <a:pt x="516" y="180"/>
                </a:cubicBezTo>
                <a:cubicBezTo>
                  <a:pt x="502" y="145"/>
                  <a:pt x="502" y="145"/>
                  <a:pt x="502" y="145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62" y="158"/>
                  <a:pt x="462" y="158"/>
                  <a:pt x="462" y="158"/>
                </a:cubicBezTo>
                <a:cubicBezTo>
                  <a:pt x="455" y="145"/>
                  <a:pt x="447" y="134"/>
                  <a:pt x="438" y="123"/>
                </a:cubicBezTo>
                <a:cubicBezTo>
                  <a:pt x="452" y="109"/>
                  <a:pt x="452" y="109"/>
                  <a:pt x="452" y="109"/>
                </a:cubicBezTo>
                <a:cubicBezTo>
                  <a:pt x="465" y="90"/>
                  <a:pt x="465" y="90"/>
                  <a:pt x="465" y="90"/>
                </a:cubicBezTo>
                <a:cubicBezTo>
                  <a:pt x="439" y="64"/>
                  <a:pt x="439" y="64"/>
                  <a:pt x="439" y="64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06" y="91"/>
                  <a:pt x="406" y="91"/>
                  <a:pt x="406" y="91"/>
                </a:cubicBezTo>
                <a:cubicBezTo>
                  <a:pt x="395" y="82"/>
                  <a:pt x="383" y="74"/>
                  <a:pt x="371" y="67"/>
                </a:cubicBezTo>
                <a:cubicBezTo>
                  <a:pt x="378" y="50"/>
                  <a:pt x="378" y="50"/>
                  <a:pt x="378" y="50"/>
                </a:cubicBezTo>
                <a:cubicBezTo>
                  <a:pt x="383" y="27"/>
                  <a:pt x="383" y="27"/>
                  <a:pt x="383" y="27"/>
                </a:cubicBezTo>
                <a:cubicBezTo>
                  <a:pt x="349" y="13"/>
                  <a:pt x="349" y="13"/>
                  <a:pt x="349" y="13"/>
                </a:cubicBezTo>
                <a:cubicBezTo>
                  <a:pt x="336" y="32"/>
                  <a:pt x="336" y="32"/>
                  <a:pt x="336" y="32"/>
                </a:cubicBezTo>
                <a:cubicBezTo>
                  <a:pt x="329" y="50"/>
                  <a:pt x="329" y="50"/>
                  <a:pt x="329" y="50"/>
                </a:cubicBezTo>
                <a:cubicBezTo>
                  <a:pt x="316" y="46"/>
                  <a:pt x="302" y="43"/>
                  <a:pt x="288" y="42"/>
                </a:cubicBezTo>
                <a:cubicBezTo>
                  <a:pt x="288" y="23"/>
                  <a:pt x="288" y="23"/>
                  <a:pt x="288" y="23"/>
                </a:cubicBezTo>
                <a:cubicBezTo>
                  <a:pt x="284" y="0"/>
                  <a:pt x="284" y="0"/>
                  <a:pt x="28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2" y="23"/>
                  <a:pt x="242" y="23"/>
                  <a:pt x="242" y="23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28" y="43"/>
                  <a:pt x="214" y="46"/>
                  <a:pt x="201" y="50"/>
                </a:cubicBezTo>
                <a:cubicBezTo>
                  <a:pt x="193" y="32"/>
                  <a:pt x="193" y="32"/>
                  <a:pt x="193" y="3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46" y="74"/>
                  <a:pt x="135" y="82"/>
                  <a:pt x="124" y="91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91" y="64"/>
                  <a:pt x="91" y="64"/>
                  <a:pt x="91" y="64"/>
                </a:cubicBezTo>
                <a:cubicBezTo>
                  <a:pt x="65" y="90"/>
                  <a:pt x="65" y="90"/>
                  <a:pt x="65" y="9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4"/>
                  <a:pt x="75" y="145"/>
                  <a:pt x="68" y="158"/>
                </a:cubicBezTo>
                <a:cubicBezTo>
                  <a:pt x="51" y="151"/>
                  <a:pt x="51" y="151"/>
                  <a:pt x="51" y="151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80"/>
                  <a:pt x="13" y="180"/>
                  <a:pt x="13" y="180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51" y="200"/>
                  <a:pt x="51" y="200"/>
                  <a:pt x="51" y="200"/>
                </a:cubicBezTo>
                <a:cubicBezTo>
                  <a:pt x="47" y="213"/>
                  <a:pt x="44" y="227"/>
                  <a:pt x="42" y="241"/>
                </a:cubicBezTo>
                <a:cubicBezTo>
                  <a:pt x="24" y="241"/>
                  <a:pt x="24" y="241"/>
                  <a:pt x="24" y="241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83"/>
                  <a:pt x="0" y="283"/>
                  <a:pt x="0" y="283"/>
                </a:cubicBezTo>
                <a:cubicBezTo>
                  <a:pt x="24" y="287"/>
                  <a:pt x="24" y="287"/>
                  <a:pt x="24" y="287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4" y="301"/>
                  <a:pt x="47" y="315"/>
                  <a:pt x="51" y="328"/>
                </a:cubicBezTo>
                <a:cubicBezTo>
                  <a:pt x="33" y="335"/>
                  <a:pt x="33" y="335"/>
                  <a:pt x="33" y="335"/>
                </a:cubicBezTo>
                <a:cubicBezTo>
                  <a:pt x="13" y="348"/>
                  <a:pt x="13" y="348"/>
                  <a:pt x="13" y="348"/>
                </a:cubicBezTo>
                <a:cubicBezTo>
                  <a:pt x="28" y="383"/>
                  <a:pt x="28" y="383"/>
                  <a:pt x="28" y="383"/>
                </a:cubicBezTo>
                <a:cubicBezTo>
                  <a:pt x="51" y="377"/>
                  <a:pt x="51" y="377"/>
                  <a:pt x="51" y="377"/>
                </a:cubicBezTo>
                <a:cubicBezTo>
                  <a:pt x="68" y="370"/>
                  <a:pt x="68" y="370"/>
                  <a:pt x="68" y="370"/>
                </a:cubicBezTo>
                <a:cubicBezTo>
                  <a:pt x="75" y="383"/>
                  <a:pt x="83" y="394"/>
                  <a:pt x="92" y="405"/>
                </a:cubicBezTo>
                <a:cubicBezTo>
                  <a:pt x="78" y="419"/>
                  <a:pt x="78" y="419"/>
                  <a:pt x="78" y="419"/>
                </a:cubicBezTo>
                <a:cubicBezTo>
                  <a:pt x="65" y="438"/>
                  <a:pt x="65" y="438"/>
                  <a:pt x="65" y="438"/>
                </a:cubicBezTo>
                <a:cubicBezTo>
                  <a:pt x="91" y="464"/>
                  <a:pt x="91" y="464"/>
                  <a:pt x="91" y="464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24" y="437"/>
                  <a:pt x="124" y="437"/>
                  <a:pt x="124" y="437"/>
                </a:cubicBezTo>
                <a:cubicBezTo>
                  <a:pt x="135" y="446"/>
                  <a:pt x="146" y="454"/>
                  <a:pt x="159" y="461"/>
                </a:cubicBezTo>
                <a:cubicBezTo>
                  <a:pt x="152" y="478"/>
                  <a:pt x="152" y="478"/>
                  <a:pt x="152" y="478"/>
                </a:cubicBezTo>
                <a:cubicBezTo>
                  <a:pt x="146" y="501"/>
                  <a:pt x="146" y="501"/>
                  <a:pt x="146" y="501"/>
                </a:cubicBezTo>
                <a:cubicBezTo>
                  <a:pt x="181" y="516"/>
                  <a:pt x="181" y="516"/>
                  <a:pt x="181" y="516"/>
                </a:cubicBezTo>
                <a:cubicBezTo>
                  <a:pt x="193" y="496"/>
                  <a:pt x="193" y="496"/>
                  <a:pt x="193" y="496"/>
                </a:cubicBezTo>
                <a:cubicBezTo>
                  <a:pt x="201" y="478"/>
                  <a:pt x="201" y="478"/>
                  <a:pt x="201" y="478"/>
                </a:cubicBezTo>
                <a:cubicBezTo>
                  <a:pt x="214" y="482"/>
                  <a:pt x="228" y="485"/>
                  <a:pt x="242" y="486"/>
                </a:cubicBezTo>
                <a:cubicBezTo>
                  <a:pt x="242" y="505"/>
                  <a:pt x="242" y="505"/>
                  <a:pt x="242" y="505"/>
                </a:cubicBezTo>
                <a:cubicBezTo>
                  <a:pt x="246" y="528"/>
                  <a:pt x="246" y="528"/>
                  <a:pt x="246" y="528"/>
                </a:cubicBezTo>
                <a:cubicBezTo>
                  <a:pt x="284" y="528"/>
                  <a:pt x="284" y="528"/>
                  <a:pt x="284" y="528"/>
                </a:cubicBezTo>
                <a:cubicBezTo>
                  <a:pt x="288" y="505"/>
                  <a:pt x="288" y="505"/>
                  <a:pt x="288" y="505"/>
                </a:cubicBezTo>
                <a:cubicBezTo>
                  <a:pt x="288" y="486"/>
                  <a:pt x="288" y="486"/>
                  <a:pt x="288" y="486"/>
                </a:cubicBezTo>
                <a:cubicBezTo>
                  <a:pt x="302" y="485"/>
                  <a:pt x="316" y="482"/>
                  <a:pt x="329" y="478"/>
                </a:cubicBezTo>
                <a:cubicBezTo>
                  <a:pt x="336" y="496"/>
                  <a:pt x="336" y="496"/>
                  <a:pt x="336" y="496"/>
                </a:cubicBezTo>
                <a:cubicBezTo>
                  <a:pt x="349" y="516"/>
                  <a:pt x="349" y="516"/>
                  <a:pt x="349" y="516"/>
                </a:cubicBezTo>
                <a:cubicBezTo>
                  <a:pt x="383" y="501"/>
                  <a:pt x="383" y="501"/>
                  <a:pt x="383" y="501"/>
                </a:cubicBezTo>
                <a:cubicBezTo>
                  <a:pt x="378" y="478"/>
                  <a:pt x="378" y="478"/>
                  <a:pt x="378" y="478"/>
                </a:cubicBezTo>
                <a:cubicBezTo>
                  <a:pt x="371" y="461"/>
                  <a:pt x="371" y="461"/>
                  <a:pt x="371" y="461"/>
                </a:cubicBezTo>
                <a:cubicBezTo>
                  <a:pt x="383" y="454"/>
                  <a:pt x="395" y="446"/>
                  <a:pt x="406" y="437"/>
                </a:cubicBezTo>
                <a:cubicBezTo>
                  <a:pt x="420" y="451"/>
                  <a:pt x="420" y="451"/>
                  <a:pt x="420" y="451"/>
                </a:cubicBezTo>
                <a:cubicBezTo>
                  <a:pt x="439" y="464"/>
                  <a:pt x="439" y="464"/>
                  <a:pt x="439" y="464"/>
                </a:cubicBezTo>
                <a:cubicBezTo>
                  <a:pt x="465" y="438"/>
                  <a:pt x="465" y="438"/>
                  <a:pt x="465" y="438"/>
                </a:cubicBezTo>
                <a:cubicBezTo>
                  <a:pt x="452" y="419"/>
                  <a:pt x="452" y="419"/>
                  <a:pt x="452" y="419"/>
                </a:cubicBezTo>
                <a:cubicBezTo>
                  <a:pt x="438" y="405"/>
                  <a:pt x="438" y="405"/>
                  <a:pt x="438" y="405"/>
                </a:cubicBezTo>
                <a:cubicBezTo>
                  <a:pt x="447" y="394"/>
                  <a:pt x="455" y="383"/>
                  <a:pt x="462" y="370"/>
                </a:cubicBezTo>
                <a:cubicBezTo>
                  <a:pt x="479" y="377"/>
                  <a:pt x="479" y="377"/>
                  <a:pt x="479" y="377"/>
                </a:cubicBezTo>
                <a:cubicBezTo>
                  <a:pt x="502" y="383"/>
                  <a:pt x="502" y="383"/>
                  <a:pt x="502" y="383"/>
                </a:cubicBezTo>
                <a:cubicBezTo>
                  <a:pt x="516" y="348"/>
                  <a:pt x="516" y="348"/>
                  <a:pt x="516" y="348"/>
                </a:cubicBezTo>
                <a:cubicBezTo>
                  <a:pt x="496" y="335"/>
                  <a:pt x="496" y="335"/>
                  <a:pt x="496" y="335"/>
                </a:cubicBezTo>
                <a:cubicBezTo>
                  <a:pt x="479" y="328"/>
                  <a:pt x="479" y="328"/>
                  <a:pt x="479" y="328"/>
                </a:cubicBezTo>
                <a:cubicBezTo>
                  <a:pt x="483" y="315"/>
                  <a:pt x="486" y="301"/>
                  <a:pt x="487" y="287"/>
                </a:cubicBezTo>
                <a:lnTo>
                  <a:pt x="506" y="287"/>
                </a:lnTo>
                <a:close/>
                <a:moveTo>
                  <a:pt x="265" y="290"/>
                </a:moveTo>
                <a:cubicBezTo>
                  <a:pt x="251" y="290"/>
                  <a:pt x="239" y="278"/>
                  <a:pt x="239" y="264"/>
                </a:cubicBezTo>
                <a:cubicBezTo>
                  <a:pt x="239" y="250"/>
                  <a:pt x="251" y="238"/>
                  <a:pt x="265" y="238"/>
                </a:cubicBezTo>
                <a:cubicBezTo>
                  <a:pt x="279" y="238"/>
                  <a:pt x="291" y="250"/>
                  <a:pt x="291" y="264"/>
                </a:cubicBezTo>
                <a:cubicBezTo>
                  <a:pt x="291" y="278"/>
                  <a:pt x="279" y="290"/>
                  <a:pt x="265" y="29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" name="Freeform 13"/>
          <p:cNvSpPr>
            <a:spLocks noEditPoints="1"/>
          </p:cNvSpPr>
          <p:nvPr/>
        </p:nvSpPr>
        <p:spPr bwMode="auto">
          <a:xfrm>
            <a:off x="3862761" y="3369664"/>
            <a:ext cx="1755364" cy="1761437"/>
          </a:xfrm>
          <a:custGeom>
            <a:avLst/>
            <a:gdLst>
              <a:gd name="T0" fmla="*/ 184 w 367"/>
              <a:gd name="T1" fmla="*/ 0 h 368"/>
              <a:gd name="T2" fmla="*/ 0 w 367"/>
              <a:gd name="T3" fmla="*/ 184 h 368"/>
              <a:gd name="T4" fmla="*/ 184 w 367"/>
              <a:gd name="T5" fmla="*/ 368 h 368"/>
              <a:gd name="T6" fmla="*/ 367 w 367"/>
              <a:gd name="T7" fmla="*/ 184 h 368"/>
              <a:gd name="T8" fmla="*/ 184 w 367"/>
              <a:gd name="T9" fmla="*/ 0 h 368"/>
              <a:gd name="T10" fmla="*/ 184 w 367"/>
              <a:gd name="T11" fmla="*/ 250 h 368"/>
              <a:gd name="T12" fmla="*/ 118 w 367"/>
              <a:gd name="T13" fmla="*/ 184 h 368"/>
              <a:gd name="T14" fmla="*/ 184 w 367"/>
              <a:gd name="T15" fmla="*/ 118 h 368"/>
              <a:gd name="T16" fmla="*/ 250 w 367"/>
              <a:gd name="T17" fmla="*/ 184 h 368"/>
              <a:gd name="T18" fmla="*/ 184 w 367"/>
              <a:gd name="T19" fmla="*/ 25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7" h="368">
                <a:moveTo>
                  <a:pt x="184" y="0"/>
                </a:moveTo>
                <a:cubicBezTo>
                  <a:pt x="83" y="0"/>
                  <a:pt x="0" y="83"/>
                  <a:pt x="0" y="184"/>
                </a:cubicBezTo>
                <a:cubicBezTo>
                  <a:pt x="0" y="285"/>
                  <a:pt x="83" y="368"/>
                  <a:pt x="184" y="368"/>
                </a:cubicBezTo>
                <a:cubicBezTo>
                  <a:pt x="285" y="368"/>
                  <a:pt x="367" y="285"/>
                  <a:pt x="367" y="184"/>
                </a:cubicBezTo>
                <a:cubicBezTo>
                  <a:pt x="367" y="83"/>
                  <a:pt x="285" y="0"/>
                  <a:pt x="184" y="0"/>
                </a:cubicBezTo>
                <a:close/>
                <a:moveTo>
                  <a:pt x="184" y="250"/>
                </a:moveTo>
                <a:cubicBezTo>
                  <a:pt x="148" y="250"/>
                  <a:pt x="118" y="220"/>
                  <a:pt x="118" y="184"/>
                </a:cubicBezTo>
                <a:cubicBezTo>
                  <a:pt x="118" y="148"/>
                  <a:pt x="148" y="118"/>
                  <a:pt x="184" y="118"/>
                </a:cubicBezTo>
                <a:cubicBezTo>
                  <a:pt x="220" y="118"/>
                  <a:pt x="250" y="148"/>
                  <a:pt x="250" y="184"/>
                </a:cubicBezTo>
                <a:cubicBezTo>
                  <a:pt x="250" y="220"/>
                  <a:pt x="220" y="250"/>
                  <a:pt x="184" y="250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" name="Freeform 18"/>
          <p:cNvSpPr>
            <a:spLocks noEditPoints="1"/>
          </p:cNvSpPr>
          <p:nvPr/>
        </p:nvSpPr>
        <p:spPr bwMode="auto">
          <a:xfrm>
            <a:off x="5634323" y="2512228"/>
            <a:ext cx="1658181" cy="1682476"/>
          </a:xfrm>
          <a:custGeom>
            <a:avLst/>
            <a:gdLst>
              <a:gd name="T0" fmla="*/ 309 w 347"/>
              <a:gd name="T1" fmla="*/ 176 h 352"/>
              <a:gd name="T2" fmla="*/ 326 w 347"/>
              <a:gd name="T3" fmla="*/ 150 h 352"/>
              <a:gd name="T4" fmla="*/ 335 w 347"/>
              <a:gd name="T5" fmla="*/ 103 h 352"/>
              <a:gd name="T6" fmla="*/ 294 w 347"/>
              <a:gd name="T7" fmla="*/ 113 h 352"/>
              <a:gd name="T8" fmla="*/ 282 w 347"/>
              <a:gd name="T9" fmla="*/ 65 h 352"/>
              <a:gd name="T10" fmla="*/ 262 w 347"/>
              <a:gd name="T11" fmla="*/ 22 h 352"/>
              <a:gd name="T12" fmla="*/ 234 w 347"/>
              <a:gd name="T13" fmla="*/ 54 h 352"/>
              <a:gd name="T14" fmla="*/ 196 w 347"/>
              <a:gd name="T15" fmla="*/ 23 h 352"/>
              <a:gd name="T16" fmla="*/ 155 w 347"/>
              <a:gd name="T17" fmla="*/ 0 h 352"/>
              <a:gd name="T18" fmla="*/ 151 w 347"/>
              <a:gd name="T19" fmla="*/ 42 h 352"/>
              <a:gd name="T20" fmla="*/ 102 w 347"/>
              <a:gd name="T21" fmla="*/ 39 h 352"/>
              <a:gd name="T22" fmla="*/ 55 w 347"/>
              <a:gd name="T23" fmla="*/ 44 h 352"/>
              <a:gd name="T24" fmla="*/ 77 w 347"/>
              <a:gd name="T25" fmla="*/ 81 h 352"/>
              <a:gd name="T26" fmla="*/ 35 w 347"/>
              <a:gd name="T27" fmla="*/ 107 h 352"/>
              <a:gd name="T28" fmla="*/ 0 w 347"/>
              <a:gd name="T29" fmla="*/ 139 h 352"/>
              <a:gd name="T30" fmla="*/ 39 w 347"/>
              <a:gd name="T31" fmla="*/ 156 h 352"/>
              <a:gd name="T32" fmla="*/ 39 w 347"/>
              <a:gd name="T33" fmla="*/ 195 h 352"/>
              <a:gd name="T34" fmla="*/ 0 w 347"/>
              <a:gd name="T35" fmla="*/ 212 h 352"/>
              <a:gd name="T36" fmla="*/ 35 w 347"/>
              <a:gd name="T37" fmla="*/ 244 h 352"/>
              <a:gd name="T38" fmla="*/ 77 w 347"/>
              <a:gd name="T39" fmla="*/ 271 h 352"/>
              <a:gd name="T40" fmla="*/ 55 w 347"/>
              <a:gd name="T41" fmla="*/ 307 h 352"/>
              <a:gd name="T42" fmla="*/ 102 w 347"/>
              <a:gd name="T43" fmla="*/ 313 h 352"/>
              <a:gd name="T44" fmla="*/ 151 w 347"/>
              <a:gd name="T45" fmla="*/ 309 h 352"/>
              <a:gd name="T46" fmla="*/ 155 w 347"/>
              <a:gd name="T47" fmla="*/ 352 h 352"/>
              <a:gd name="T48" fmla="*/ 196 w 347"/>
              <a:gd name="T49" fmla="*/ 329 h 352"/>
              <a:gd name="T50" fmla="*/ 234 w 347"/>
              <a:gd name="T51" fmla="*/ 297 h 352"/>
              <a:gd name="T52" fmla="*/ 262 w 347"/>
              <a:gd name="T53" fmla="*/ 329 h 352"/>
              <a:gd name="T54" fmla="*/ 282 w 347"/>
              <a:gd name="T55" fmla="*/ 286 h 352"/>
              <a:gd name="T56" fmla="*/ 294 w 347"/>
              <a:gd name="T57" fmla="*/ 239 h 352"/>
              <a:gd name="T58" fmla="*/ 335 w 347"/>
              <a:gd name="T59" fmla="*/ 248 h 352"/>
              <a:gd name="T60" fmla="*/ 326 w 347"/>
              <a:gd name="T61" fmla="*/ 201 h 352"/>
              <a:gd name="T62" fmla="*/ 174 w 347"/>
              <a:gd name="T63" fmla="*/ 201 h 352"/>
              <a:gd name="T64" fmla="*/ 174 w 347"/>
              <a:gd name="T65" fmla="*/ 150 h 352"/>
              <a:gd name="T66" fmla="*/ 174 w 347"/>
              <a:gd name="T67" fmla="*/ 20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7" h="352">
                <a:moveTo>
                  <a:pt x="308" y="195"/>
                </a:moveTo>
                <a:cubicBezTo>
                  <a:pt x="309" y="189"/>
                  <a:pt x="309" y="182"/>
                  <a:pt x="309" y="176"/>
                </a:cubicBezTo>
                <a:cubicBezTo>
                  <a:pt x="309" y="169"/>
                  <a:pt x="309" y="162"/>
                  <a:pt x="308" y="156"/>
                </a:cubicBezTo>
                <a:cubicBezTo>
                  <a:pt x="326" y="150"/>
                  <a:pt x="326" y="150"/>
                  <a:pt x="326" y="150"/>
                </a:cubicBezTo>
                <a:cubicBezTo>
                  <a:pt x="347" y="139"/>
                  <a:pt x="347" y="139"/>
                  <a:pt x="347" y="139"/>
                </a:cubicBezTo>
                <a:cubicBezTo>
                  <a:pt x="335" y="103"/>
                  <a:pt x="335" y="103"/>
                  <a:pt x="335" y="103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294" y="113"/>
                  <a:pt x="294" y="113"/>
                  <a:pt x="294" y="113"/>
                </a:cubicBezTo>
                <a:cubicBezTo>
                  <a:pt x="288" y="101"/>
                  <a:pt x="280" y="90"/>
                  <a:pt x="271" y="81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92" y="44"/>
                  <a:pt x="292" y="44"/>
                  <a:pt x="292" y="44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45" y="39"/>
                  <a:pt x="245" y="39"/>
                  <a:pt x="245" y="39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22" y="48"/>
                  <a:pt x="210" y="44"/>
                  <a:pt x="196" y="42"/>
                </a:cubicBezTo>
                <a:cubicBezTo>
                  <a:pt x="196" y="23"/>
                  <a:pt x="196" y="23"/>
                  <a:pt x="196" y="23"/>
                </a:cubicBezTo>
                <a:cubicBezTo>
                  <a:pt x="192" y="0"/>
                  <a:pt x="192" y="0"/>
                  <a:pt x="192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1" y="23"/>
                  <a:pt x="151" y="23"/>
                  <a:pt x="151" y="23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38" y="44"/>
                  <a:pt x="125" y="48"/>
                  <a:pt x="113" y="54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85" y="22"/>
                  <a:pt x="85" y="22"/>
                  <a:pt x="85" y="22"/>
                </a:cubicBezTo>
                <a:cubicBezTo>
                  <a:pt x="55" y="44"/>
                  <a:pt x="55" y="44"/>
                  <a:pt x="55" y="44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81"/>
                  <a:pt x="77" y="81"/>
                  <a:pt x="77" y="81"/>
                </a:cubicBezTo>
                <a:cubicBezTo>
                  <a:pt x="67" y="90"/>
                  <a:pt x="60" y="101"/>
                  <a:pt x="53" y="113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39"/>
                  <a:pt x="0" y="139"/>
                  <a:pt x="0" y="139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38" y="162"/>
                  <a:pt x="38" y="169"/>
                  <a:pt x="38" y="176"/>
                </a:cubicBezTo>
                <a:cubicBezTo>
                  <a:pt x="38" y="182"/>
                  <a:pt x="38" y="189"/>
                  <a:pt x="39" y="195"/>
                </a:cubicBezTo>
                <a:cubicBezTo>
                  <a:pt x="21" y="201"/>
                  <a:pt x="21" y="201"/>
                  <a:pt x="21" y="201"/>
                </a:cubicBezTo>
                <a:cubicBezTo>
                  <a:pt x="0" y="212"/>
                  <a:pt x="0" y="212"/>
                  <a:pt x="0" y="21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35" y="244"/>
                  <a:pt x="35" y="244"/>
                  <a:pt x="35" y="244"/>
                </a:cubicBezTo>
                <a:cubicBezTo>
                  <a:pt x="53" y="239"/>
                  <a:pt x="53" y="239"/>
                  <a:pt x="53" y="239"/>
                </a:cubicBezTo>
                <a:cubicBezTo>
                  <a:pt x="60" y="250"/>
                  <a:pt x="67" y="261"/>
                  <a:pt x="77" y="271"/>
                </a:cubicBezTo>
                <a:cubicBezTo>
                  <a:pt x="65" y="286"/>
                  <a:pt x="65" y="286"/>
                  <a:pt x="65" y="286"/>
                </a:cubicBezTo>
                <a:cubicBezTo>
                  <a:pt x="55" y="307"/>
                  <a:pt x="55" y="307"/>
                  <a:pt x="55" y="307"/>
                </a:cubicBezTo>
                <a:cubicBezTo>
                  <a:pt x="85" y="329"/>
                  <a:pt x="85" y="329"/>
                  <a:pt x="85" y="329"/>
                </a:cubicBezTo>
                <a:cubicBezTo>
                  <a:pt x="102" y="313"/>
                  <a:pt x="102" y="313"/>
                  <a:pt x="102" y="313"/>
                </a:cubicBezTo>
                <a:cubicBezTo>
                  <a:pt x="113" y="297"/>
                  <a:pt x="113" y="297"/>
                  <a:pt x="113" y="297"/>
                </a:cubicBezTo>
                <a:cubicBezTo>
                  <a:pt x="125" y="303"/>
                  <a:pt x="138" y="307"/>
                  <a:pt x="151" y="309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5" y="352"/>
                  <a:pt x="155" y="352"/>
                  <a:pt x="155" y="352"/>
                </a:cubicBezTo>
                <a:cubicBezTo>
                  <a:pt x="192" y="352"/>
                  <a:pt x="192" y="352"/>
                  <a:pt x="192" y="352"/>
                </a:cubicBezTo>
                <a:cubicBezTo>
                  <a:pt x="196" y="329"/>
                  <a:pt x="196" y="329"/>
                  <a:pt x="196" y="329"/>
                </a:cubicBezTo>
                <a:cubicBezTo>
                  <a:pt x="196" y="309"/>
                  <a:pt x="196" y="309"/>
                  <a:pt x="196" y="309"/>
                </a:cubicBezTo>
                <a:cubicBezTo>
                  <a:pt x="210" y="307"/>
                  <a:pt x="222" y="303"/>
                  <a:pt x="234" y="297"/>
                </a:cubicBezTo>
                <a:cubicBezTo>
                  <a:pt x="245" y="313"/>
                  <a:pt x="245" y="313"/>
                  <a:pt x="245" y="313"/>
                </a:cubicBezTo>
                <a:cubicBezTo>
                  <a:pt x="262" y="329"/>
                  <a:pt x="262" y="329"/>
                  <a:pt x="262" y="329"/>
                </a:cubicBezTo>
                <a:cubicBezTo>
                  <a:pt x="292" y="307"/>
                  <a:pt x="292" y="307"/>
                  <a:pt x="292" y="307"/>
                </a:cubicBezTo>
                <a:cubicBezTo>
                  <a:pt x="282" y="286"/>
                  <a:pt x="282" y="286"/>
                  <a:pt x="282" y="286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80" y="261"/>
                  <a:pt x="288" y="250"/>
                  <a:pt x="294" y="239"/>
                </a:cubicBezTo>
                <a:cubicBezTo>
                  <a:pt x="312" y="244"/>
                  <a:pt x="312" y="244"/>
                  <a:pt x="312" y="244"/>
                </a:cubicBezTo>
                <a:cubicBezTo>
                  <a:pt x="335" y="248"/>
                  <a:pt x="335" y="248"/>
                  <a:pt x="335" y="248"/>
                </a:cubicBezTo>
                <a:cubicBezTo>
                  <a:pt x="347" y="212"/>
                  <a:pt x="347" y="212"/>
                  <a:pt x="347" y="212"/>
                </a:cubicBezTo>
                <a:cubicBezTo>
                  <a:pt x="326" y="201"/>
                  <a:pt x="326" y="201"/>
                  <a:pt x="326" y="201"/>
                </a:cubicBezTo>
                <a:lnTo>
                  <a:pt x="308" y="195"/>
                </a:lnTo>
                <a:close/>
                <a:moveTo>
                  <a:pt x="174" y="201"/>
                </a:moveTo>
                <a:cubicBezTo>
                  <a:pt x="159" y="201"/>
                  <a:pt x="148" y="190"/>
                  <a:pt x="148" y="176"/>
                </a:cubicBezTo>
                <a:cubicBezTo>
                  <a:pt x="148" y="162"/>
                  <a:pt x="159" y="150"/>
                  <a:pt x="174" y="150"/>
                </a:cubicBezTo>
                <a:cubicBezTo>
                  <a:pt x="188" y="150"/>
                  <a:pt x="199" y="162"/>
                  <a:pt x="199" y="176"/>
                </a:cubicBezTo>
                <a:cubicBezTo>
                  <a:pt x="199" y="190"/>
                  <a:pt x="188" y="201"/>
                  <a:pt x="174" y="201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Freeform 19"/>
          <p:cNvSpPr>
            <a:spLocks noEditPoints="1"/>
          </p:cNvSpPr>
          <p:nvPr/>
        </p:nvSpPr>
        <p:spPr bwMode="auto">
          <a:xfrm>
            <a:off x="5986610" y="2874638"/>
            <a:ext cx="953606" cy="951581"/>
          </a:xfrm>
          <a:custGeom>
            <a:avLst/>
            <a:gdLst>
              <a:gd name="T0" fmla="*/ 100 w 199"/>
              <a:gd name="T1" fmla="*/ 0 h 199"/>
              <a:gd name="T2" fmla="*/ 0 w 199"/>
              <a:gd name="T3" fmla="*/ 100 h 199"/>
              <a:gd name="T4" fmla="*/ 100 w 199"/>
              <a:gd name="T5" fmla="*/ 199 h 199"/>
              <a:gd name="T6" fmla="*/ 199 w 199"/>
              <a:gd name="T7" fmla="*/ 100 h 199"/>
              <a:gd name="T8" fmla="*/ 100 w 199"/>
              <a:gd name="T9" fmla="*/ 0 h 199"/>
              <a:gd name="T10" fmla="*/ 100 w 199"/>
              <a:gd name="T11" fmla="*/ 150 h 199"/>
              <a:gd name="T12" fmla="*/ 49 w 199"/>
              <a:gd name="T13" fmla="*/ 100 h 199"/>
              <a:gd name="T14" fmla="*/ 100 w 199"/>
              <a:gd name="T15" fmla="*/ 49 h 199"/>
              <a:gd name="T16" fmla="*/ 150 w 199"/>
              <a:gd name="T17" fmla="*/ 100 h 199"/>
              <a:gd name="T18" fmla="*/ 100 w 199"/>
              <a:gd name="T19" fmla="*/ 15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99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199"/>
                  <a:pt x="100" y="199"/>
                </a:cubicBezTo>
                <a:cubicBezTo>
                  <a:pt x="155" y="199"/>
                  <a:pt x="199" y="155"/>
                  <a:pt x="199" y="100"/>
                </a:cubicBezTo>
                <a:cubicBezTo>
                  <a:pt x="199" y="45"/>
                  <a:pt x="155" y="0"/>
                  <a:pt x="100" y="0"/>
                </a:cubicBezTo>
                <a:close/>
                <a:moveTo>
                  <a:pt x="100" y="150"/>
                </a:moveTo>
                <a:cubicBezTo>
                  <a:pt x="72" y="150"/>
                  <a:pt x="49" y="128"/>
                  <a:pt x="49" y="100"/>
                </a:cubicBezTo>
                <a:cubicBezTo>
                  <a:pt x="49" y="72"/>
                  <a:pt x="72" y="49"/>
                  <a:pt x="100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100" y="150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7061723" y="2819973"/>
            <a:ext cx="2014518" cy="2012493"/>
          </a:xfrm>
          <a:custGeom>
            <a:avLst/>
            <a:gdLst>
              <a:gd name="T0" fmla="*/ 421 w 421"/>
              <a:gd name="T1" fmla="*/ 229 h 421"/>
              <a:gd name="T2" fmla="*/ 398 w 421"/>
              <a:gd name="T3" fmla="*/ 188 h 421"/>
              <a:gd name="T4" fmla="*/ 367 w 421"/>
              <a:gd name="T5" fmla="*/ 146 h 421"/>
              <a:gd name="T6" fmla="*/ 402 w 421"/>
              <a:gd name="T7" fmla="*/ 122 h 421"/>
              <a:gd name="T8" fmla="*/ 361 w 421"/>
              <a:gd name="T9" fmla="*/ 97 h 421"/>
              <a:gd name="T10" fmla="*/ 314 w 421"/>
              <a:gd name="T11" fmla="*/ 77 h 421"/>
              <a:gd name="T12" fmla="*/ 332 w 421"/>
              <a:gd name="T13" fmla="*/ 38 h 421"/>
              <a:gd name="T14" fmla="*/ 285 w 421"/>
              <a:gd name="T15" fmla="*/ 37 h 421"/>
              <a:gd name="T16" fmla="*/ 233 w 421"/>
              <a:gd name="T17" fmla="*/ 43 h 421"/>
              <a:gd name="T18" fmla="*/ 229 w 421"/>
              <a:gd name="T19" fmla="*/ 0 h 421"/>
              <a:gd name="T20" fmla="*/ 188 w 421"/>
              <a:gd name="T21" fmla="*/ 23 h 421"/>
              <a:gd name="T22" fmla="*/ 146 w 421"/>
              <a:gd name="T23" fmla="*/ 54 h 421"/>
              <a:gd name="T24" fmla="*/ 122 w 421"/>
              <a:gd name="T25" fmla="*/ 19 h 421"/>
              <a:gd name="T26" fmla="*/ 98 w 421"/>
              <a:gd name="T27" fmla="*/ 60 h 421"/>
              <a:gd name="T28" fmla="*/ 77 w 421"/>
              <a:gd name="T29" fmla="*/ 107 h 421"/>
              <a:gd name="T30" fmla="*/ 38 w 421"/>
              <a:gd name="T31" fmla="*/ 89 h 421"/>
              <a:gd name="T32" fmla="*/ 37 w 421"/>
              <a:gd name="T33" fmla="*/ 136 h 421"/>
              <a:gd name="T34" fmla="*/ 43 w 421"/>
              <a:gd name="T35" fmla="*/ 188 h 421"/>
              <a:gd name="T36" fmla="*/ 0 w 421"/>
              <a:gd name="T37" fmla="*/ 192 h 421"/>
              <a:gd name="T38" fmla="*/ 24 w 421"/>
              <a:gd name="T39" fmla="*/ 233 h 421"/>
              <a:gd name="T40" fmla="*/ 54 w 421"/>
              <a:gd name="T41" fmla="*/ 274 h 421"/>
              <a:gd name="T42" fmla="*/ 19 w 421"/>
              <a:gd name="T43" fmla="*/ 299 h 421"/>
              <a:gd name="T44" fmla="*/ 60 w 421"/>
              <a:gd name="T45" fmla="*/ 323 h 421"/>
              <a:gd name="T46" fmla="*/ 107 w 421"/>
              <a:gd name="T47" fmla="*/ 344 h 421"/>
              <a:gd name="T48" fmla="*/ 89 w 421"/>
              <a:gd name="T49" fmla="*/ 383 h 421"/>
              <a:gd name="T50" fmla="*/ 137 w 421"/>
              <a:gd name="T51" fmla="*/ 384 h 421"/>
              <a:gd name="T52" fmla="*/ 188 w 421"/>
              <a:gd name="T53" fmla="*/ 378 h 421"/>
              <a:gd name="T54" fmla="*/ 192 w 421"/>
              <a:gd name="T55" fmla="*/ 421 h 421"/>
              <a:gd name="T56" fmla="*/ 233 w 421"/>
              <a:gd name="T57" fmla="*/ 397 h 421"/>
              <a:gd name="T58" fmla="*/ 275 w 421"/>
              <a:gd name="T59" fmla="*/ 367 h 421"/>
              <a:gd name="T60" fmla="*/ 299 w 421"/>
              <a:gd name="T61" fmla="*/ 402 h 421"/>
              <a:gd name="T62" fmla="*/ 324 w 421"/>
              <a:gd name="T63" fmla="*/ 361 h 421"/>
              <a:gd name="T64" fmla="*/ 344 w 421"/>
              <a:gd name="T65" fmla="*/ 314 h 421"/>
              <a:gd name="T66" fmla="*/ 383 w 421"/>
              <a:gd name="T67" fmla="*/ 332 h 421"/>
              <a:gd name="T68" fmla="*/ 384 w 421"/>
              <a:gd name="T69" fmla="*/ 284 h 421"/>
              <a:gd name="T70" fmla="*/ 378 w 421"/>
              <a:gd name="T71" fmla="*/ 233 h 421"/>
              <a:gd name="T72" fmla="*/ 211 w 421"/>
              <a:gd name="T73" fmla="*/ 236 h 421"/>
              <a:gd name="T74" fmla="*/ 211 w 421"/>
              <a:gd name="T75" fmla="*/ 185 h 421"/>
              <a:gd name="T76" fmla="*/ 211 w 421"/>
              <a:gd name="T77" fmla="*/ 23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1" h="421">
                <a:moveTo>
                  <a:pt x="398" y="233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398" y="188"/>
                  <a:pt x="398" y="188"/>
                  <a:pt x="398" y="188"/>
                </a:cubicBezTo>
                <a:cubicBezTo>
                  <a:pt x="378" y="188"/>
                  <a:pt x="378" y="188"/>
                  <a:pt x="378" y="188"/>
                </a:cubicBezTo>
                <a:cubicBezTo>
                  <a:pt x="376" y="173"/>
                  <a:pt x="372" y="159"/>
                  <a:pt x="367" y="146"/>
                </a:cubicBezTo>
                <a:cubicBezTo>
                  <a:pt x="384" y="136"/>
                  <a:pt x="384" y="136"/>
                  <a:pt x="384" y="136"/>
                </a:cubicBezTo>
                <a:cubicBezTo>
                  <a:pt x="402" y="122"/>
                  <a:pt x="402" y="122"/>
                  <a:pt x="402" y="122"/>
                </a:cubicBezTo>
                <a:cubicBezTo>
                  <a:pt x="383" y="89"/>
                  <a:pt x="383" y="89"/>
                  <a:pt x="383" y="89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44" y="107"/>
                  <a:pt x="344" y="107"/>
                  <a:pt x="344" y="107"/>
                </a:cubicBezTo>
                <a:cubicBezTo>
                  <a:pt x="336" y="96"/>
                  <a:pt x="325" y="85"/>
                  <a:pt x="314" y="7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32" y="38"/>
                  <a:pt x="332" y="38"/>
                  <a:pt x="332" y="38"/>
                </a:cubicBezTo>
                <a:cubicBezTo>
                  <a:pt x="299" y="19"/>
                  <a:pt x="299" y="19"/>
                  <a:pt x="299" y="1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62" y="49"/>
                  <a:pt x="248" y="45"/>
                  <a:pt x="233" y="43"/>
                </a:cubicBezTo>
                <a:cubicBezTo>
                  <a:pt x="233" y="23"/>
                  <a:pt x="233" y="23"/>
                  <a:pt x="233" y="23"/>
                </a:cubicBezTo>
                <a:cubicBezTo>
                  <a:pt x="229" y="0"/>
                  <a:pt x="229" y="0"/>
                  <a:pt x="229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73" y="45"/>
                  <a:pt x="160" y="49"/>
                  <a:pt x="146" y="54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89" y="38"/>
                  <a:pt x="89" y="38"/>
                  <a:pt x="89" y="38"/>
                </a:cubicBezTo>
                <a:cubicBezTo>
                  <a:pt x="98" y="60"/>
                  <a:pt x="98" y="60"/>
                  <a:pt x="98" y="60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96" y="85"/>
                  <a:pt x="86" y="96"/>
                  <a:pt x="77" y="107"/>
                </a:cubicBezTo>
                <a:cubicBezTo>
                  <a:pt x="60" y="97"/>
                  <a:pt x="60" y="97"/>
                  <a:pt x="60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49" y="159"/>
                  <a:pt x="45" y="173"/>
                  <a:pt x="43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9"/>
                  <a:pt x="0" y="229"/>
                  <a:pt x="0" y="229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5" y="247"/>
                  <a:pt x="49" y="261"/>
                  <a:pt x="54" y="274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9" y="299"/>
                  <a:pt x="19" y="299"/>
                  <a:pt x="19" y="299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77" y="314"/>
                  <a:pt x="77" y="314"/>
                  <a:pt x="77" y="314"/>
                </a:cubicBezTo>
                <a:cubicBezTo>
                  <a:pt x="86" y="325"/>
                  <a:pt x="96" y="335"/>
                  <a:pt x="107" y="344"/>
                </a:cubicBezTo>
                <a:cubicBezTo>
                  <a:pt x="98" y="361"/>
                  <a:pt x="98" y="361"/>
                  <a:pt x="98" y="361"/>
                </a:cubicBezTo>
                <a:cubicBezTo>
                  <a:pt x="89" y="383"/>
                  <a:pt x="89" y="383"/>
                  <a:pt x="89" y="383"/>
                </a:cubicBezTo>
                <a:cubicBezTo>
                  <a:pt x="122" y="402"/>
                  <a:pt x="122" y="402"/>
                  <a:pt x="122" y="402"/>
                </a:cubicBezTo>
                <a:cubicBezTo>
                  <a:pt x="137" y="384"/>
                  <a:pt x="137" y="384"/>
                  <a:pt x="137" y="384"/>
                </a:cubicBezTo>
                <a:cubicBezTo>
                  <a:pt x="146" y="367"/>
                  <a:pt x="146" y="367"/>
                  <a:pt x="146" y="367"/>
                </a:cubicBezTo>
                <a:cubicBezTo>
                  <a:pt x="160" y="372"/>
                  <a:pt x="173" y="376"/>
                  <a:pt x="188" y="378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192" y="421"/>
                  <a:pt x="192" y="421"/>
                  <a:pt x="192" y="421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33" y="397"/>
                  <a:pt x="233" y="397"/>
                  <a:pt x="233" y="397"/>
                </a:cubicBezTo>
                <a:cubicBezTo>
                  <a:pt x="233" y="378"/>
                  <a:pt x="233" y="378"/>
                  <a:pt x="233" y="378"/>
                </a:cubicBezTo>
                <a:cubicBezTo>
                  <a:pt x="248" y="376"/>
                  <a:pt x="262" y="372"/>
                  <a:pt x="275" y="367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299" y="402"/>
                  <a:pt x="299" y="402"/>
                  <a:pt x="299" y="402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24" y="361"/>
                  <a:pt x="324" y="361"/>
                  <a:pt x="324" y="361"/>
                </a:cubicBezTo>
                <a:cubicBezTo>
                  <a:pt x="314" y="344"/>
                  <a:pt x="314" y="344"/>
                  <a:pt x="314" y="344"/>
                </a:cubicBezTo>
                <a:cubicBezTo>
                  <a:pt x="325" y="335"/>
                  <a:pt x="336" y="325"/>
                  <a:pt x="344" y="314"/>
                </a:cubicBezTo>
                <a:cubicBezTo>
                  <a:pt x="361" y="323"/>
                  <a:pt x="361" y="323"/>
                  <a:pt x="361" y="323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402" y="299"/>
                  <a:pt x="402" y="299"/>
                  <a:pt x="402" y="299"/>
                </a:cubicBezTo>
                <a:cubicBezTo>
                  <a:pt x="384" y="284"/>
                  <a:pt x="384" y="284"/>
                  <a:pt x="384" y="284"/>
                </a:cubicBezTo>
                <a:cubicBezTo>
                  <a:pt x="367" y="274"/>
                  <a:pt x="367" y="274"/>
                  <a:pt x="367" y="274"/>
                </a:cubicBezTo>
                <a:cubicBezTo>
                  <a:pt x="372" y="261"/>
                  <a:pt x="376" y="247"/>
                  <a:pt x="378" y="233"/>
                </a:cubicBezTo>
                <a:lnTo>
                  <a:pt x="398" y="233"/>
                </a:lnTo>
                <a:close/>
                <a:moveTo>
                  <a:pt x="211" y="236"/>
                </a:moveTo>
                <a:cubicBezTo>
                  <a:pt x="197" y="236"/>
                  <a:pt x="185" y="224"/>
                  <a:pt x="185" y="210"/>
                </a:cubicBezTo>
                <a:cubicBezTo>
                  <a:pt x="185" y="196"/>
                  <a:pt x="197" y="185"/>
                  <a:pt x="211" y="185"/>
                </a:cubicBezTo>
                <a:cubicBezTo>
                  <a:pt x="225" y="185"/>
                  <a:pt x="236" y="196"/>
                  <a:pt x="236" y="210"/>
                </a:cubicBezTo>
                <a:cubicBezTo>
                  <a:pt x="236" y="224"/>
                  <a:pt x="225" y="236"/>
                  <a:pt x="211" y="236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7440331" y="3196556"/>
            <a:ext cx="1257302" cy="1257303"/>
          </a:xfrm>
          <a:custGeom>
            <a:avLst/>
            <a:gdLst>
              <a:gd name="T0" fmla="*/ 132 w 263"/>
              <a:gd name="T1" fmla="*/ 0 h 263"/>
              <a:gd name="T2" fmla="*/ 0 w 263"/>
              <a:gd name="T3" fmla="*/ 131 h 263"/>
              <a:gd name="T4" fmla="*/ 132 w 263"/>
              <a:gd name="T5" fmla="*/ 263 h 263"/>
              <a:gd name="T6" fmla="*/ 263 w 263"/>
              <a:gd name="T7" fmla="*/ 131 h 263"/>
              <a:gd name="T8" fmla="*/ 132 w 263"/>
              <a:gd name="T9" fmla="*/ 0 h 263"/>
              <a:gd name="T10" fmla="*/ 132 w 263"/>
              <a:gd name="T11" fmla="*/ 190 h 263"/>
              <a:gd name="T12" fmla="*/ 73 w 263"/>
              <a:gd name="T13" fmla="*/ 131 h 263"/>
              <a:gd name="T14" fmla="*/ 132 w 263"/>
              <a:gd name="T15" fmla="*/ 73 h 263"/>
              <a:gd name="T16" fmla="*/ 190 w 263"/>
              <a:gd name="T17" fmla="*/ 131 h 263"/>
              <a:gd name="T18" fmla="*/ 132 w 263"/>
              <a:gd name="T19" fmla="*/ 19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" h="263">
                <a:moveTo>
                  <a:pt x="132" y="0"/>
                </a:moveTo>
                <a:cubicBezTo>
                  <a:pt x="59" y="0"/>
                  <a:pt x="0" y="59"/>
                  <a:pt x="0" y="131"/>
                </a:cubicBezTo>
                <a:cubicBezTo>
                  <a:pt x="0" y="204"/>
                  <a:pt x="59" y="263"/>
                  <a:pt x="132" y="263"/>
                </a:cubicBezTo>
                <a:cubicBezTo>
                  <a:pt x="204" y="263"/>
                  <a:pt x="263" y="204"/>
                  <a:pt x="263" y="131"/>
                </a:cubicBezTo>
                <a:cubicBezTo>
                  <a:pt x="263" y="59"/>
                  <a:pt x="204" y="0"/>
                  <a:pt x="132" y="0"/>
                </a:cubicBezTo>
                <a:close/>
                <a:moveTo>
                  <a:pt x="132" y="190"/>
                </a:moveTo>
                <a:cubicBezTo>
                  <a:pt x="99" y="190"/>
                  <a:pt x="73" y="164"/>
                  <a:pt x="73" y="131"/>
                </a:cubicBezTo>
                <a:cubicBezTo>
                  <a:pt x="73" y="99"/>
                  <a:pt x="99" y="73"/>
                  <a:pt x="132" y="73"/>
                </a:cubicBezTo>
                <a:cubicBezTo>
                  <a:pt x="164" y="73"/>
                  <a:pt x="190" y="99"/>
                  <a:pt x="190" y="131"/>
                </a:cubicBezTo>
                <a:cubicBezTo>
                  <a:pt x="190" y="164"/>
                  <a:pt x="164" y="190"/>
                  <a:pt x="132" y="190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6" name="TextBox 51"/>
          <p:cNvSpPr txBox="1"/>
          <p:nvPr/>
        </p:nvSpPr>
        <p:spPr>
          <a:xfrm>
            <a:off x="-34644" y="2359902"/>
            <a:ext cx="14830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zh-CN" altLang="en-US" sz="240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规模化是基础</a:t>
            </a:r>
            <a:endParaRPr lang="zh-CN" altLang="zh-CN" sz="2400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7" name="TextBox 53"/>
          <p:cNvSpPr txBox="1"/>
          <p:nvPr/>
        </p:nvSpPr>
        <p:spPr>
          <a:xfrm>
            <a:off x="799425" y="4022632"/>
            <a:ext cx="198046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zh-CN" altLang="en-US" sz="2400" dirty="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标准化</a:t>
            </a:r>
            <a:r>
              <a:rPr lang="zh-CN" altLang="en-US" sz="240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是技术基础</a:t>
            </a:r>
            <a:endParaRPr lang="zh-CN" altLang="zh-CN" sz="2400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8" name="TextBox 55"/>
          <p:cNvSpPr txBox="1"/>
          <p:nvPr/>
        </p:nvSpPr>
        <p:spPr>
          <a:xfrm>
            <a:off x="5629461" y="1722089"/>
            <a:ext cx="34674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zh-CN" altLang="en-US" sz="2400" dirty="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专业化是结果</a:t>
            </a:r>
            <a:endParaRPr lang="zh-CN" altLang="zh-CN" sz="2400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6065274" y="5270186"/>
            <a:ext cx="199378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zh-CN" altLang="en-US" sz="2400" dirty="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效率提升是结果</a:t>
            </a:r>
            <a:endParaRPr lang="zh-CN" altLang="zh-CN" sz="2400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cxnSp>
        <p:nvCxnSpPr>
          <p:cNvPr id="20" name="肘形连接符 19"/>
          <p:cNvCxnSpPr/>
          <p:nvPr/>
        </p:nvCxnSpPr>
        <p:spPr>
          <a:xfrm rot="10800000" flipV="1">
            <a:off x="134122" y="3101480"/>
            <a:ext cx="2119879" cy="723726"/>
          </a:xfrm>
          <a:prstGeom prst="bentConnector3">
            <a:avLst>
              <a:gd name="adj1" fmla="val 29611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rot="10800000" flipV="1">
            <a:off x="1780821" y="4699601"/>
            <a:ext cx="2040855" cy="717864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/>
        </p:nvCxnSpPr>
        <p:spPr>
          <a:xfrm rot="10800000">
            <a:off x="5771682" y="4750517"/>
            <a:ext cx="1734870" cy="768549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rot="5400000">
            <a:off x="6586912" y="1835766"/>
            <a:ext cx="1206726" cy="500112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1"/>
          <p:cNvSpPr txBox="1"/>
          <p:nvPr/>
        </p:nvSpPr>
        <p:spPr>
          <a:xfrm>
            <a:off x="1517011" y="2399344"/>
            <a:ext cx="11533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zh-CN" sz="2400" b="1" dirty="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01</a:t>
            </a:r>
            <a:endParaRPr lang="zh-CN" altLang="zh-CN" sz="2400" b="1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5" name="TextBox 51"/>
          <p:cNvSpPr txBox="1"/>
          <p:nvPr/>
        </p:nvSpPr>
        <p:spPr>
          <a:xfrm>
            <a:off x="2724861" y="4020220"/>
            <a:ext cx="9434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zh-CN" sz="2400" b="1" dirty="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02</a:t>
            </a:r>
            <a:endParaRPr lang="zh-CN" altLang="zh-CN" sz="2400" b="1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6" name="TextBox 51"/>
          <p:cNvSpPr txBox="1"/>
          <p:nvPr/>
        </p:nvSpPr>
        <p:spPr>
          <a:xfrm>
            <a:off x="6628363" y="1385834"/>
            <a:ext cx="8667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zh-CN" sz="2400" b="1" dirty="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03</a:t>
            </a:r>
            <a:endParaRPr lang="zh-CN" altLang="zh-CN" sz="2400" b="1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6686077" y="4759546"/>
            <a:ext cx="99485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zh-CN" sz="2400" b="1" dirty="0" smtClean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04</a:t>
            </a:r>
            <a:endParaRPr lang="zh-CN" altLang="zh-CN" sz="2400" b="1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5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物联网平台赋能促进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社会分工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109"/>
            <a:ext cx="905256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000" y="431809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dirty="0" smtClean="0">
                <a:latin typeface="Microsoft YaHei" charset="0"/>
                <a:ea typeface="Microsoft YaHei" charset="0"/>
                <a:cs typeface="Microsoft YaHei" charset="0"/>
              </a:rPr>
              <a:t>物联网</a:t>
            </a:r>
            <a:r>
              <a:rPr kumimoji="1" lang="zh-CN" altLang="en-US" dirty="0" smtClean="0">
                <a:latin typeface="Microsoft YaHei" charset="0"/>
                <a:ea typeface="Microsoft YaHei" charset="0"/>
                <a:cs typeface="Microsoft YaHei" charset="0"/>
              </a:rPr>
              <a:t>平台赋能类型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800054841"/>
              </p:ext>
            </p:extLst>
          </p:nvPr>
        </p:nvGraphicFramePr>
        <p:xfrm>
          <a:off x="1511062" y="1442924"/>
          <a:ext cx="6121876" cy="505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6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重构商业生态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4" name="图表 3"/>
          <p:cNvGraphicFramePr/>
          <p:nvPr>
            <p:extLst/>
          </p:nvPr>
        </p:nvGraphicFramePr>
        <p:xfrm>
          <a:off x="1165413" y="1970741"/>
          <a:ext cx="70821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9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>
                <a:latin typeface="Microsoft YaHei" charset="0"/>
                <a:ea typeface="Microsoft YaHei" charset="0"/>
                <a:cs typeface="Microsoft YaHei" charset="0"/>
              </a:rPr>
              <a:t>S2B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是大平台与小机构的一种形式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93" y="1438491"/>
            <a:ext cx="9230868" cy="53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目录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45996" y="1271324"/>
            <a:ext cx="6675681" cy="46870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3600" dirty="0" smtClean="0">
                <a:solidFill>
                  <a:srgbClr val="FFFF00"/>
                </a:solidFill>
                <a:latin typeface="Microsoft YaHei" charset="0"/>
                <a:ea typeface="Microsoft YaHei" charset="0"/>
                <a:cs typeface="Microsoft YaHei" charset="0"/>
              </a:rPr>
              <a:t>课前秀</a:t>
            </a: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未来商业的特点</a:t>
            </a:r>
            <a:endParaRPr kumimoji="1" lang="zh-CN" altLang="en-US" sz="3600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平台重构产业生态</a:t>
            </a:r>
            <a:endParaRPr kumimoji="1" lang="zh-CN" altLang="en-US" sz="3600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案例</a:t>
            </a:r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平台是资源调度的中心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1780083"/>
            <a:ext cx="9553575" cy="41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目录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45996" y="1271324"/>
            <a:ext cx="6675681" cy="46870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课前秀</a:t>
            </a: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未来商业的特点</a:t>
            </a:r>
            <a:endParaRPr kumimoji="1" lang="zh-CN" altLang="en-US" sz="3600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平台重构产业生态</a:t>
            </a:r>
            <a:endParaRPr kumimoji="1" lang="zh-CN" altLang="en-US" sz="3600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rgbClr val="FFFF00"/>
                </a:solidFill>
                <a:latin typeface="Microsoft YaHei" charset="0"/>
                <a:ea typeface="Microsoft YaHei" charset="0"/>
                <a:cs typeface="Microsoft YaHei" charset="0"/>
              </a:rPr>
              <a:t>案例</a:t>
            </a:r>
            <a:endParaRPr kumimoji="1" lang="zh-CN" altLang="en-US" sz="3600" dirty="0">
              <a:solidFill>
                <a:srgbClr val="FFFF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汉威电子跨界融合案例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502834446"/>
              </p:ext>
            </p:extLst>
          </p:nvPr>
        </p:nvGraphicFramePr>
        <p:xfrm>
          <a:off x="953815" y="1712309"/>
          <a:ext cx="7236371" cy="478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2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小松机械跨界融合案例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779639246"/>
              </p:ext>
            </p:extLst>
          </p:nvPr>
        </p:nvGraphicFramePr>
        <p:xfrm>
          <a:off x="0" y="1397000"/>
          <a:ext cx="87557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1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智能云科案例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009"/>
            <a:ext cx="9144000" cy="47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讨论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36028" y="1271324"/>
            <a:ext cx="8182303" cy="46870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物联网时代，全球经济如何分工？</a:t>
            </a:r>
            <a:endParaRPr kumimoji="1" lang="zh-CN" altLang="en-US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中国企业如何借助物联网机会占据竞争有利地位？</a:t>
            </a:r>
            <a:endParaRPr kumimoji="1" lang="zh-CN" altLang="en-US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分组讨论（不同行业的物联网机会，根据学员行业分组）</a:t>
            </a:r>
            <a:endParaRPr kumimoji="1" lang="zh-CN" altLang="en-US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课前秀</a:t>
            </a:r>
            <a:r>
              <a:rPr kumimoji="1" lang="en-US" altLang="zh-CN" sz="3200" dirty="0" smtClean="0">
                <a:latin typeface="Microsoft YaHei" charset="0"/>
                <a:ea typeface="Microsoft YaHei" charset="0"/>
                <a:cs typeface="Microsoft YaHei" charset="0"/>
              </a:rPr>
              <a:t>(1)</a:t>
            </a:r>
            <a:r>
              <a:rPr kumimoji="1" lang="en-US" altLang="zh-CN" sz="3200" dirty="0" smtClean="0">
                <a:latin typeface="Microsoft YaHei" charset="0"/>
                <a:ea typeface="Microsoft YaHei" charset="0"/>
                <a:cs typeface="Microsoft YaHei" charset="0"/>
              </a:rPr>
              <a:t>——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互联网对全球分工的影响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51763751"/>
              </p:ext>
            </p:extLst>
          </p:nvPr>
        </p:nvGraphicFramePr>
        <p:xfrm>
          <a:off x="1027471" y="1927943"/>
          <a:ext cx="70890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4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课前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秀</a:t>
            </a:r>
            <a:r>
              <a:rPr kumimoji="1" lang="en-US" altLang="zh-CN" sz="3200" dirty="0" smtClean="0">
                <a:latin typeface="Microsoft YaHei" charset="0"/>
                <a:ea typeface="Microsoft YaHei" charset="0"/>
                <a:cs typeface="Microsoft YaHei" charset="0"/>
              </a:rPr>
              <a:t>(2)——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发达国家的不变之处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" y="1120810"/>
            <a:ext cx="9138285" cy="5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4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课前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秀</a:t>
            </a:r>
            <a:r>
              <a:rPr kumimoji="1" lang="en-US" altLang="zh-CN" sz="3200" dirty="0" smtClean="0">
                <a:latin typeface="Microsoft YaHei" charset="0"/>
                <a:ea typeface="Microsoft YaHei" charset="0"/>
                <a:cs typeface="Microsoft YaHei" charset="0"/>
              </a:rPr>
              <a:t>(2)——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医疗服务的难题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682"/>
            <a:ext cx="95726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课前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秀</a:t>
            </a:r>
            <a:r>
              <a:rPr kumimoji="1" lang="en-US" altLang="zh-CN" sz="3200" dirty="0" smtClean="0">
                <a:latin typeface="Microsoft YaHei" charset="0"/>
                <a:ea typeface="Microsoft YaHei" charset="0"/>
                <a:cs typeface="Microsoft YaHei" charset="0"/>
              </a:rPr>
              <a:t>(3)——</a:t>
            </a:r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科达洁能国际化的难题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8910"/>
            <a:ext cx="9144000" cy="51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课前秀总结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60000" y="1271324"/>
            <a:ext cx="8341548" cy="46870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CN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1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、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互联网促进全球经济的全球分工。</a:t>
            </a:r>
            <a:r>
              <a:rPr kumimoji="1" lang="zh-CN" altLang="en-US" dirty="0" smtClean="0">
                <a:solidFill>
                  <a:srgbClr val="FFFF00"/>
                </a:solidFill>
                <a:latin typeface="Microsoft YaHei" charset="0"/>
                <a:ea typeface="Microsoft YaHei" charset="0"/>
                <a:cs typeface="Microsoft YaHei" charset="0"/>
              </a:rPr>
              <a:t>物联网时代后全球经济如何分工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？</a:t>
            </a:r>
            <a:endParaRPr kumimoji="1" lang="zh-CN" altLang="en-US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en-US" altLang="zh-CN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2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、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进入过剩经济时代的经济体，将面临工作时间的难题。</a:t>
            </a:r>
            <a:r>
              <a:rPr kumimoji="1" lang="zh-CN" altLang="en-US" dirty="0" smtClean="0">
                <a:solidFill>
                  <a:srgbClr val="FFFF00"/>
                </a:solidFill>
                <a:latin typeface="Microsoft YaHei" charset="0"/>
                <a:ea typeface="Microsoft YaHei" charset="0"/>
                <a:cs typeface="Microsoft YaHei" charset="0"/>
              </a:rPr>
              <a:t>物联网技术是否能够解决这个问题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？</a:t>
            </a:r>
            <a:endParaRPr kumimoji="1" lang="zh-CN" altLang="en-US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en-US" altLang="zh-CN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3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、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企业全球化面临跨地域挑战。</a:t>
            </a:r>
            <a:r>
              <a:rPr kumimoji="1" lang="zh-CN" altLang="en-US" dirty="0" smtClean="0">
                <a:solidFill>
                  <a:srgbClr val="FFFF00"/>
                </a:solidFill>
                <a:latin typeface="Microsoft YaHei" charset="0"/>
                <a:ea typeface="Microsoft YaHei" charset="0"/>
                <a:cs typeface="Microsoft YaHei" charset="0"/>
              </a:rPr>
              <a:t>如何利用物联网解决企业全球化的挑战</a:t>
            </a:r>
            <a:r>
              <a:rPr kumimoji="1" lang="zh-CN" altLang="en-US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？</a:t>
            </a:r>
            <a:endParaRPr kumimoji="1" lang="zh-CN" altLang="en-US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目录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45996" y="1271324"/>
            <a:ext cx="6675681" cy="46870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课前秀</a:t>
            </a: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rgbClr val="FFFF00"/>
                </a:solidFill>
                <a:latin typeface="Microsoft YaHei" charset="0"/>
                <a:ea typeface="Microsoft YaHei" charset="0"/>
                <a:cs typeface="Microsoft YaHei" charset="0"/>
              </a:rPr>
              <a:t>未来商业的特点</a:t>
            </a:r>
            <a:endParaRPr kumimoji="1" lang="zh-CN" altLang="en-US" sz="3600" dirty="0" smtClean="0">
              <a:solidFill>
                <a:srgbClr val="FFFF00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平台重构产业生态</a:t>
            </a:r>
            <a:endParaRPr kumimoji="1" lang="zh-CN" altLang="en-US" sz="3600" dirty="0" smtClean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3600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案例</a:t>
            </a:r>
            <a:endParaRPr kumimoji="1" lang="zh-CN" altLang="en-US" sz="36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840035" cy="8100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Microsoft YaHei" charset="0"/>
                <a:ea typeface="Microsoft YaHei" charset="0"/>
                <a:cs typeface="Microsoft YaHei" charset="0"/>
              </a:rPr>
              <a:t>未来经济的特点</a:t>
            </a:r>
            <a:endParaRPr kumimoji="1" lang="zh-CN" altLang="en-US" sz="3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54807825"/>
              </p:ext>
            </p:extLst>
          </p:nvPr>
        </p:nvGraphicFramePr>
        <p:xfrm>
          <a:off x="540001" y="1396999"/>
          <a:ext cx="8030258" cy="464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5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网状">
  <a:themeElements>
    <a:clrScheme name="网状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网状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网状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2698</TotalTime>
  <Words>415</Words>
  <Application>Microsoft Macintosh PowerPoint</Application>
  <PresentationFormat>全屏显示(4:3)</PresentationFormat>
  <Paragraphs>132</Paragraphs>
  <Slides>25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Calibri</vt:lpstr>
      <vt:lpstr>Century Gothic</vt:lpstr>
      <vt:lpstr>Microsoft YaHei</vt:lpstr>
      <vt:lpstr>宋体</vt:lpstr>
      <vt:lpstr>微软雅黑</vt:lpstr>
      <vt:lpstr>Arial</vt:lpstr>
      <vt:lpstr>网状</vt:lpstr>
      <vt:lpstr>基于物联网平台的 跨领域融合趋势</vt:lpstr>
      <vt:lpstr>目录</vt:lpstr>
      <vt:lpstr>课前秀(1)——互联网对全球分工的影响</vt:lpstr>
      <vt:lpstr>课前秀(2)——发达国家的不变之处</vt:lpstr>
      <vt:lpstr>课前秀(2)——医疗服务的难题</vt:lpstr>
      <vt:lpstr>课前秀(3)——科达洁能国际化的难题</vt:lpstr>
      <vt:lpstr>课前秀总结</vt:lpstr>
      <vt:lpstr>目录</vt:lpstr>
      <vt:lpstr>未来经济的特点</vt:lpstr>
      <vt:lpstr>物联网生态</vt:lpstr>
      <vt:lpstr>各领域龙头企业争做物联网平台</vt:lpstr>
      <vt:lpstr>目录</vt:lpstr>
      <vt:lpstr>重构产业生态</vt:lpstr>
      <vt:lpstr>物联网打破产业边界</vt:lpstr>
      <vt:lpstr>产业融合后的社会分工</vt:lpstr>
      <vt:lpstr>物联网平台赋能促进社会分工</vt:lpstr>
      <vt:lpstr>物联网平台赋能类型</vt:lpstr>
      <vt:lpstr>重构商业生态</vt:lpstr>
      <vt:lpstr>S2B是大平台与小机构的一种形式</vt:lpstr>
      <vt:lpstr>平台是资源调度的中心</vt:lpstr>
      <vt:lpstr>目录</vt:lpstr>
      <vt:lpstr>汉威电子跨界融合案例</vt:lpstr>
      <vt:lpstr>小松机械跨界融合案例</vt:lpstr>
      <vt:lpstr>智能云科案例</vt:lpstr>
      <vt:lpstr>讨论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物联网PAAS平台 承载未来生态</dc:title>
  <dc:creator>Microsoft Office 用户</dc:creator>
  <cp:lastModifiedBy>Microsoft Office 用户</cp:lastModifiedBy>
  <cp:revision>66</cp:revision>
  <dcterms:created xsi:type="dcterms:W3CDTF">2018-09-03T21:26:06Z</dcterms:created>
  <dcterms:modified xsi:type="dcterms:W3CDTF">2018-10-16T00:39:10Z</dcterms:modified>
</cp:coreProperties>
</file>